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08" r:id="rId5"/>
  </p:sldMasterIdLst>
  <p:notesMasterIdLst>
    <p:notesMasterId r:id="rId20"/>
  </p:notesMasterIdLst>
  <p:handoutMasterIdLst>
    <p:handoutMasterId r:id="rId21"/>
  </p:handoutMasterIdLst>
  <p:sldIdLst>
    <p:sldId id="262" r:id="rId6"/>
    <p:sldId id="261" r:id="rId7"/>
    <p:sldId id="338" r:id="rId8"/>
    <p:sldId id="332" r:id="rId9"/>
    <p:sldId id="333" r:id="rId10"/>
    <p:sldId id="339" r:id="rId11"/>
    <p:sldId id="334" r:id="rId12"/>
    <p:sldId id="342" r:id="rId13"/>
    <p:sldId id="335" r:id="rId14"/>
    <p:sldId id="336" r:id="rId15"/>
    <p:sldId id="337" r:id="rId16"/>
    <p:sldId id="340" r:id="rId17"/>
    <p:sldId id="343" r:id="rId18"/>
    <p:sldId id="34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6473"/>
    <a:srgbClr val="FBBB4E"/>
    <a:srgbClr val="569F51"/>
    <a:srgbClr val="B34632"/>
    <a:srgbClr val="B2B2B2"/>
    <a:srgbClr val="372D5A"/>
    <a:srgbClr val="63C2D2"/>
    <a:srgbClr val="DD772C"/>
    <a:srgbClr val="00BF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1B56DE-9C66-E819-B180-247AB0413C6C}" v="1" dt="2026-07-28T08:12:44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-226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Meire | Kind &amp; Samenleving" userId="e3c029d3-7b21-4a13-8b95-1ede9f16bdd2" providerId="ADAL" clId="{E149E0C2-8DAB-423D-B156-80D28C9C19BC}"/>
    <pc:docChg chg="undo custSel modSld">
      <pc:chgData name="Johan Meire | Kind &amp; Samenleving" userId="e3c029d3-7b21-4a13-8b95-1ede9f16bdd2" providerId="ADAL" clId="{E149E0C2-8DAB-423D-B156-80D28C9C19BC}" dt="2026-07-28T08:38:09.514" v="19" actId="478"/>
      <pc:docMkLst>
        <pc:docMk/>
      </pc:docMkLst>
      <pc:sldChg chg="addSp delSp modSp mod">
        <pc:chgData name="Johan Meire | Kind &amp; Samenleving" userId="e3c029d3-7b21-4a13-8b95-1ede9f16bdd2" providerId="ADAL" clId="{E149E0C2-8DAB-423D-B156-80D28C9C19BC}" dt="2026-07-28T08:38:09.514" v="19" actId="478"/>
        <pc:sldMkLst>
          <pc:docMk/>
          <pc:sldMk cId="1308784431" sldId="262"/>
        </pc:sldMkLst>
        <pc:picChg chg="add del mod">
          <ac:chgData name="Johan Meire | Kind &amp; Samenleving" userId="e3c029d3-7b21-4a13-8b95-1ede9f16bdd2" providerId="ADAL" clId="{E149E0C2-8DAB-423D-B156-80D28C9C19BC}" dt="2026-07-28T08:38:09.514" v="19" actId="478"/>
          <ac:picMkLst>
            <pc:docMk/>
            <pc:sldMk cId="1308784431" sldId="262"/>
            <ac:picMk id="3" creationId="{8077E611-DC5A-0759-B4B2-D23D500A384B}"/>
          </ac:picMkLst>
        </pc:picChg>
        <pc:picChg chg="add del mod">
          <ac:chgData name="Johan Meire | Kind &amp; Samenleving" userId="e3c029d3-7b21-4a13-8b95-1ede9f16bdd2" providerId="ADAL" clId="{E149E0C2-8DAB-423D-B156-80D28C9C19BC}" dt="2026-07-28T08:38:08.550" v="18" actId="931"/>
          <ac:picMkLst>
            <pc:docMk/>
            <pc:sldMk cId="1308784431" sldId="262"/>
            <ac:picMk id="8" creationId="{1E2B58E9-A9FC-F176-837C-98753118D427}"/>
          </ac:picMkLst>
        </pc:picChg>
      </pc:sldChg>
    </pc:docChg>
  </pc:docChgLst>
  <pc:docChgLst>
    <pc:chgData name="Johan Meire | Kind &amp; Samenleving" userId="S::jmeire@k-s.be::e3c029d3-7b21-4a13-8b95-1ede9f16bdd2" providerId="AD" clId="Web-{501B56DE-9C66-E819-B180-247AB0413C6C}"/>
    <pc:docChg chg="modSld">
      <pc:chgData name="Johan Meire | Kind &amp; Samenleving" userId="S::jmeire@k-s.be::e3c029d3-7b21-4a13-8b95-1ede9f16bdd2" providerId="AD" clId="Web-{501B56DE-9C66-E819-B180-247AB0413C6C}" dt="2026-07-28T08:12:44.171" v="0"/>
      <pc:docMkLst>
        <pc:docMk/>
      </pc:docMkLst>
      <pc:sldChg chg="delSp">
        <pc:chgData name="Johan Meire | Kind &amp; Samenleving" userId="S::jmeire@k-s.be::e3c029d3-7b21-4a13-8b95-1ede9f16bdd2" providerId="AD" clId="Web-{501B56DE-9C66-E819-B180-247AB0413C6C}" dt="2026-07-28T08:12:44.171" v="0"/>
        <pc:sldMkLst>
          <pc:docMk/>
          <pc:sldMk cId="1308784431" sldId="262"/>
        </pc:sldMkLst>
        <pc:spChg chg="del">
          <ac:chgData name="Johan Meire | Kind &amp; Samenleving" userId="S::jmeire@k-s.be::e3c029d3-7b21-4a13-8b95-1ede9f16bdd2" providerId="AD" clId="Web-{501B56DE-9C66-E819-B180-247AB0413C6C}" dt="2026-07-28T08:12:44.171" v="0"/>
          <ac:spMkLst>
            <pc:docMk/>
            <pc:sldMk cId="1308784431" sldId="262"/>
            <ac:spMk id="5" creationId="{512F5273-3263-C0A9-6068-AC3A10FDB0F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81C2BF27-E482-0C18-F9B8-388F4A2585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A7232BE-0D65-02D0-EE9F-071E51AF97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76D70-1DE8-2342-8173-1E22A129FFA1}" type="datetimeFigureOut">
              <a:rPr lang="nl-BE" smtClean="0"/>
              <a:t>28/07/2026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6A38873-4E98-3616-5989-6430B7389D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151C704-133D-A6A2-9638-AB260A91B9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270E3-7A44-4B49-AC42-763D60806D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54936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C26CB-0893-4853-87D9-973C19B02C13}" type="datetimeFigureOut">
              <a:rPr lang="en-ID" smtClean="0"/>
              <a:t>28/07/2026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0EFA8-7EAE-4B94-B122-982A4EC81C1E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8233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0EFA8-7EAE-4B94-B122-982A4EC81C1E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486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LID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65E8C50-62D9-2A5B-7D74-F2E7CDD7D7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6370EC14-FB99-7DA0-902C-870D5B258E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4297" y="543757"/>
            <a:ext cx="7286292" cy="23718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6000" b="1" i="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Presentatie: Template Kind en Samenleving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2204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LI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65E8C50-62D9-2A5B-7D74-F2E7CDD7D7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6370EC14-FB99-7DA0-902C-870D5B258E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4297" y="3429000"/>
            <a:ext cx="7286292" cy="23718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60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Presentatie: Template Kind en Samenleving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46DC679A-92B2-FD67-50E2-D91A39A194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0460" y="-16928"/>
            <a:ext cx="12283417" cy="6903250"/>
          </a:xfrm>
          <a:custGeom>
            <a:avLst/>
            <a:gdLst>
              <a:gd name="connsiteX0" fmla="*/ 0 w 4595812"/>
              <a:gd name="connsiteY0" fmla="*/ 0 h 4054475"/>
              <a:gd name="connsiteX1" fmla="*/ 4595812 w 4595812"/>
              <a:gd name="connsiteY1" fmla="*/ 0 h 4054475"/>
              <a:gd name="connsiteX2" fmla="*/ 4595812 w 4595812"/>
              <a:gd name="connsiteY2" fmla="*/ 4054475 h 4054475"/>
              <a:gd name="connsiteX3" fmla="*/ 0 w 4595812"/>
              <a:gd name="connsiteY3" fmla="*/ 4054475 h 4054475"/>
              <a:gd name="connsiteX4" fmla="*/ 0 w 4595812"/>
              <a:gd name="connsiteY4" fmla="*/ 0 h 4054475"/>
              <a:gd name="connsiteX0" fmla="*/ 0 w 7703153"/>
              <a:gd name="connsiteY0" fmla="*/ 2565175 h 4054475"/>
              <a:gd name="connsiteX1" fmla="*/ 7703153 w 7703153"/>
              <a:gd name="connsiteY1" fmla="*/ 0 h 4054475"/>
              <a:gd name="connsiteX2" fmla="*/ 7703153 w 7703153"/>
              <a:gd name="connsiteY2" fmla="*/ 4054475 h 4054475"/>
              <a:gd name="connsiteX3" fmla="*/ 3107341 w 7703153"/>
              <a:gd name="connsiteY3" fmla="*/ 4054475 h 4054475"/>
              <a:gd name="connsiteX4" fmla="*/ 0 w 7703153"/>
              <a:gd name="connsiteY4" fmla="*/ 2565175 h 4054475"/>
              <a:gd name="connsiteX0" fmla="*/ 0 w 7703153"/>
              <a:gd name="connsiteY0" fmla="*/ 2565175 h 4054475"/>
              <a:gd name="connsiteX1" fmla="*/ 7703153 w 7703153"/>
              <a:gd name="connsiteY1" fmla="*/ 0 h 4054475"/>
              <a:gd name="connsiteX2" fmla="*/ 7703153 w 7703153"/>
              <a:gd name="connsiteY2" fmla="*/ 4054475 h 4054475"/>
              <a:gd name="connsiteX3" fmla="*/ 3107341 w 7703153"/>
              <a:gd name="connsiteY3" fmla="*/ 4054475 h 4054475"/>
              <a:gd name="connsiteX4" fmla="*/ 0 w 7703153"/>
              <a:gd name="connsiteY4" fmla="*/ 2565175 h 4054475"/>
              <a:gd name="connsiteX0" fmla="*/ 0 w 7703153"/>
              <a:gd name="connsiteY0" fmla="*/ 3277274 h 4766574"/>
              <a:gd name="connsiteX1" fmla="*/ 2613262 w 7703153"/>
              <a:gd name="connsiteY1" fmla="*/ 0 h 4766574"/>
              <a:gd name="connsiteX2" fmla="*/ 7703153 w 7703153"/>
              <a:gd name="connsiteY2" fmla="*/ 4766574 h 4766574"/>
              <a:gd name="connsiteX3" fmla="*/ 3107341 w 7703153"/>
              <a:gd name="connsiteY3" fmla="*/ 4766574 h 4766574"/>
              <a:gd name="connsiteX4" fmla="*/ 0 w 7703153"/>
              <a:gd name="connsiteY4" fmla="*/ 3277274 h 4766574"/>
              <a:gd name="connsiteX0" fmla="*/ 0 w 7703153"/>
              <a:gd name="connsiteY0" fmla="*/ 3277274 h 4766574"/>
              <a:gd name="connsiteX1" fmla="*/ 2613262 w 7703153"/>
              <a:gd name="connsiteY1" fmla="*/ 0 h 4766574"/>
              <a:gd name="connsiteX2" fmla="*/ 7703153 w 7703153"/>
              <a:gd name="connsiteY2" fmla="*/ 4766574 h 4766574"/>
              <a:gd name="connsiteX3" fmla="*/ 3107341 w 7703153"/>
              <a:gd name="connsiteY3" fmla="*/ 4766574 h 4766574"/>
              <a:gd name="connsiteX4" fmla="*/ 0 w 7703153"/>
              <a:gd name="connsiteY4" fmla="*/ 3277274 h 4766574"/>
              <a:gd name="connsiteX0" fmla="*/ 0 w 9572413"/>
              <a:gd name="connsiteY0" fmla="*/ 3277274 h 4766574"/>
              <a:gd name="connsiteX1" fmla="*/ 2613262 w 9572413"/>
              <a:gd name="connsiteY1" fmla="*/ 0 h 4766574"/>
              <a:gd name="connsiteX2" fmla="*/ 9572413 w 9572413"/>
              <a:gd name="connsiteY2" fmla="*/ 365 h 4766574"/>
              <a:gd name="connsiteX3" fmla="*/ 3107341 w 9572413"/>
              <a:gd name="connsiteY3" fmla="*/ 4766574 h 4766574"/>
              <a:gd name="connsiteX4" fmla="*/ 0 w 9572413"/>
              <a:gd name="connsiteY4" fmla="*/ 3277274 h 4766574"/>
              <a:gd name="connsiteX0" fmla="*/ 0 w 12259434"/>
              <a:gd name="connsiteY0" fmla="*/ 3277274 h 3277274"/>
              <a:gd name="connsiteX1" fmla="*/ 2613262 w 12259434"/>
              <a:gd name="connsiteY1" fmla="*/ 0 h 3277274"/>
              <a:gd name="connsiteX2" fmla="*/ 9572413 w 12259434"/>
              <a:gd name="connsiteY2" fmla="*/ 365 h 3277274"/>
              <a:gd name="connsiteX3" fmla="*/ 12259434 w 12259434"/>
              <a:gd name="connsiteY3" fmla="*/ 1893901 h 3277274"/>
              <a:gd name="connsiteX4" fmla="*/ 0 w 12259434"/>
              <a:gd name="connsiteY4" fmla="*/ 3277274 h 3277274"/>
              <a:gd name="connsiteX0" fmla="*/ 0 w 12259434"/>
              <a:gd name="connsiteY0" fmla="*/ 3277274 h 3706896"/>
              <a:gd name="connsiteX1" fmla="*/ 2613262 w 12259434"/>
              <a:gd name="connsiteY1" fmla="*/ 0 h 3706896"/>
              <a:gd name="connsiteX2" fmla="*/ 9572413 w 12259434"/>
              <a:gd name="connsiteY2" fmla="*/ 365 h 3706896"/>
              <a:gd name="connsiteX3" fmla="*/ 12259434 w 12259434"/>
              <a:gd name="connsiteY3" fmla="*/ 1893901 h 3706896"/>
              <a:gd name="connsiteX4" fmla="*/ 8262262 w 12259434"/>
              <a:gd name="connsiteY4" fmla="*/ 3706896 h 3706896"/>
              <a:gd name="connsiteX5" fmla="*/ 0 w 12259434"/>
              <a:gd name="connsiteY5" fmla="*/ 3277274 h 3706896"/>
              <a:gd name="connsiteX0" fmla="*/ 0 w 12662569"/>
              <a:gd name="connsiteY0" fmla="*/ 3277274 h 3277274"/>
              <a:gd name="connsiteX1" fmla="*/ 2613262 w 12662569"/>
              <a:gd name="connsiteY1" fmla="*/ 0 h 3277274"/>
              <a:gd name="connsiteX2" fmla="*/ 9572413 w 12662569"/>
              <a:gd name="connsiteY2" fmla="*/ 365 h 3277274"/>
              <a:gd name="connsiteX3" fmla="*/ 12259434 w 12662569"/>
              <a:gd name="connsiteY3" fmla="*/ 1893901 h 3277274"/>
              <a:gd name="connsiteX4" fmla="*/ 12235451 w 12662569"/>
              <a:gd name="connsiteY4" fmla="*/ 2994797 h 3277274"/>
              <a:gd name="connsiteX5" fmla="*/ 0 w 12662569"/>
              <a:gd name="connsiteY5" fmla="*/ 3277274 h 3277274"/>
              <a:gd name="connsiteX0" fmla="*/ 0 w 12567401"/>
              <a:gd name="connsiteY0" fmla="*/ 3277274 h 3277274"/>
              <a:gd name="connsiteX1" fmla="*/ 2613262 w 12567401"/>
              <a:gd name="connsiteY1" fmla="*/ 0 h 3277274"/>
              <a:gd name="connsiteX2" fmla="*/ 9572413 w 12567401"/>
              <a:gd name="connsiteY2" fmla="*/ 365 h 3277274"/>
              <a:gd name="connsiteX3" fmla="*/ 11199378 w 12567401"/>
              <a:gd name="connsiteY3" fmla="*/ 1901993 h 3277274"/>
              <a:gd name="connsiteX4" fmla="*/ 12235451 w 12567401"/>
              <a:gd name="connsiteY4" fmla="*/ 2994797 h 3277274"/>
              <a:gd name="connsiteX5" fmla="*/ 0 w 12567401"/>
              <a:gd name="connsiteY5" fmla="*/ 3277274 h 3277274"/>
              <a:gd name="connsiteX0" fmla="*/ 0 w 12662569"/>
              <a:gd name="connsiteY0" fmla="*/ 3277274 h 3277274"/>
              <a:gd name="connsiteX1" fmla="*/ 2613262 w 12662569"/>
              <a:gd name="connsiteY1" fmla="*/ 0 h 3277274"/>
              <a:gd name="connsiteX2" fmla="*/ 9572413 w 12662569"/>
              <a:gd name="connsiteY2" fmla="*/ 365 h 3277274"/>
              <a:gd name="connsiteX3" fmla="*/ 12259435 w 12662569"/>
              <a:gd name="connsiteY3" fmla="*/ 1869625 h 3277274"/>
              <a:gd name="connsiteX4" fmla="*/ 12235451 w 12662569"/>
              <a:gd name="connsiteY4" fmla="*/ 2994797 h 3277274"/>
              <a:gd name="connsiteX5" fmla="*/ 0 w 12662569"/>
              <a:gd name="connsiteY5" fmla="*/ 3277274 h 3277274"/>
              <a:gd name="connsiteX0" fmla="*/ 0 w 12879501"/>
              <a:gd name="connsiteY0" fmla="*/ 3277274 h 3277274"/>
              <a:gd name="connsiteX1" fmla="*/ 2613262 w 12879501"/>
              <a:gd name="connsiteY1" fmla="*/ 0 h 3277274"/>
              <a:gd name="connsiteX2" fmla="*/ 9572413 w 12879501"/>
              <a:gd name="connsiteY2" fmla="*/ 365 h 3277274"/>
              <a:gd name="connsiteX3" fmla="*/ 12259435 w 12879501"/>
              <a:gd name="connsiteY3" fmla="*/ 1869625 h 3277274"/>
              <a:gd name="connsiteX4" fmla="*/ 12235451 w 12879501"/>
              <a:gd name="connsiteY4" fmla="*/ 2994797 h 3277274"/>
              <a:gd name="connsiteX5" fmla="*/ 0 w 12879501"/>
              <a:gd name="connsiteY5" fmla="*/ 3277274 h 3277274"/>
              <a:gd name="connsiteX0" fmla="*/ 0 w 12259435"/>
              <a:gd name="connsiteY0" fmla="*/ 3277274 h 3277274"/>
              <a:gd name="connsiteX1" fmla="*/ 2613262 w 12259435"/>
              <a:gd name="connsiteY1" fmla="*/ 0 h 3277274"/>
              <a:gd name="connsiteX2" fmla="*/ 9572413 w 12259435"/>
              <a:gd name="connsiteY2" fmla="*/ 365 h 3277274"/>
              <a:gd name="connsiteX3" fmla="*/ 12259435 w 12259435"/>
              <a:gd name="connsiteY3" fmla="*/ 1869625 h 3277274"/>
              <a:gd name="connsiteX4" fmla="*/ 12235451 w 12259435"/>
              <a:gd name="connsiteY4" fmla="*/ 2994797 h 3277274"/>
              <a:gd name="connsiteX5" fmla="*/ 0 w 12259435"/>
              <a:gd name="connsiteY5" fmla="*/ 3277274 h 3277274"/>
              <a:gd name="connsiteX0" fmla="*/ 0 w 12259435"/>
              <a:gd name="connsiteY0" fmla="*/ 3277274 h 3277274"/>
              <a:gd name="connsiteX1" fmla="*/ 2613262 w 12259435"/>
              <a:gd name="connsiteY1" fmla="*/ 0 h 3277274"/>
              <a:gd name="connsiteX2" fmla="*/ 9572413 w 12259435"/>
              <a:gd name="connsiteY2" fmla="*/ 365 h 3277274"/>
              <a:gd name="connsiteX3" fmla="*/ 12259435 w 12259435"/>
              <a:gd name="connsiteY3" fmla="*/ 1869625 h 3277274"/>
              <a:gd name="connsiteX4" fmla="*/ 12235451 w 12259435"/>
              <a:gd name="connsiteY4" fmla="*/ 2994797 h 3277274"/>
              <a:gd name="connsiteX5" fmla="*/ 0 w 12259435"/>
              <a:gd name="connsiteY5" fmla="*/ 3277274 h 3277274"/>
              <a:gd name="connsiteX0" fmla="*/ 0 w 12259435"/>
              <a:gd name="connsiteY0" fmla="*/ 3277274 h 3277274"/>
              <a:gd name="connsiteX1" fmla="*/ 2613262 w 12259435"/>
              <a:gd name="connsiteY1" fmla="*/ 0 h 3277274"/>
              <a:gd name="connsiteX2" fmla="*/ 9572413 w 12259435"/>
              <a:gd name="connsiteY2" fmla="*/ 365 h 3277274"/>
              <a:gd name="connsiteX3" fmla="*/ 12259435 w 12259435"/>
              <a:gd name="connsiteY3" fmla="*/ 1869625 h 3277274"/>
              <a:gd name="connsiteX4" fmla="*/ 12235451 w 12259435"/>
              <a:gd name="connsiteY4" fmla="*/ 2994797 h 3277274"/>
              <a:gd name="connsiteX5" fmla="*/ 7072733 w 12259435"/>
              <a:gd name="connsiteY5" fmla="*/ 3124270 h 3277274"/>
              <a:gd name="connsiteX6" fmla="*/ 0 w 12259435"/>
              <a:gd name="connsiteY6" fmla="*/ 3277274 h 3277274"/>
              <a:gd name="connsiteX0" fmla="*/ 0 w 12259435"/>
              <a:gd name="connsiteY0" fmla="*/ 3277274 h 6895158"/>
              <a:gd name="connsiteX1" fmla="*/ 2613262 w 12259435"/>
              <a:gd name="connsiteY1" fmla="*/ 0 h 6895158"/>
              <a:gd name="connsiteX2" fmla="*/ 9572413 w 12259435"/>
              <a:gd name="connsiteY2" fmla="*/ 365 h 6895158"/>
              <a:gd name="connsiteX3" fmla="*/ 12259435 w 12259435"/>
              <a:gd name="connsiteY3" fmla="*/ 1869625 h 6895158"/>
              <a:gd name="connsiteX4" fmla="*/ 12235451 w 12259435"/>
              <a:gd name="connsiteY4" fmla="*/ 2994797 h 6895158"/>
              <a:gd name="connsiteX5" fmla="*/ 7380230 w 12259435"/>
              <a:gd name="connsiteY5" fmla="*/ 6895158 h 6895158"/>
              <a:gd name="connsiteX6" fmla="*/ 0 w 12259435"/>
              <a:gd name="connsiteY6" fmla="*/ 3277274 h 6895158"/>
              <a:gd name="connsiteX0" fmla="*/ 0 w 12259435"/>
              <a:gd name="connsiteY0" fmla="*/ 3277274 h 6895158"/>
              <a:gd name="connsiteX1" fmla="*/ 2613262 w 12259435"/>
              <a:gd name="connsiteY1" fmla="*/ 0 h 6895158"/>
              <a:gd name="connsiteX2" fmla="*/ 9572413 w 12259435"/>
              <a:gd name="connsiteY2" fmla="*/ 365 h 6895158"/>
              <a:gd name="connsiteX3" fmla="*/ 12259435 w 12259435"/>
              <a:gd name="connsiteY3" fmla="*/ 1869625 h 6895158"/>
              <a:gd name="connsiteX4" fmla="*/ 12235451 w 12259435"/>
              <a:gd name="connsiteY4" fmla="*/ 2994797 h 6895158"/>
              <a:gd name="connsiteX5" fmla="*/ 7380230 w 12259435"/>
              <a:gd name="connsiteY5" fmla="*/ 6895158 h 6895158"/>
              <a:gd name="connsiteX6" fmla="*/ 0 w 12259435"/>
              <a:gd name="connsiteY6" fmla="*/ 3277274 h 6895158"/>
              <a:gd name="connsiteX0" fmla="*/ 0 w 12259435"/>
              <a:gd name="connsiteY0" fmla="*/ 3277274 h 6895158"/>
              <a:gd name="connsiteX1" fmla="*/ 2613262 w 12259435"/>
              <a:gd name="connsiteY1" fmla="*/ 0 h 6895158"/>
              <a:gd name="connsiteX2" fmla="*/ 9572413 w 12259435"/>
              <a:gd name="connsiteY2" fmla="*/ 365 h 6895158"/>
              <a:gd name="connsiteX3" fmla="*/ 12259435 w 12259435"/>
              <a:gd name="connsiteY3" fmla="*/ 1869625 h 6895158"/>
              <a:gd name="connsiteX4" fmla="*/ 12235451 w 12259435"/>
              <a:gd name="connsiteY4" fmla="*/ 2994797 h 6895158"/>
              <a:gd name="connsiteX5" fmla="*/ 7380230 w 12259435"/>
              <a:gd name="connsiteY5" fmla="*/ 6895158 h 6895158"/>
              <a:gd name="connsiteX6" fmla="*/ 0 w 12259435"/>
              <a:gd name="connsiteY6" fmla="*/ 3277274 h 6895158"/>
              <a:gd name="connsiteX0" fmla="*/ 0 w 12259435"/>
              <a:gd name="connsiteY0" fmla="*/ 3277274 h 6895158"/>
              <a:gd name="connsiteX1" fmla="*/ 2613262 w 12259435"/>
              <a:gd name="connsiteY1" fmla="*/ 0 h 6895158"/>
              <a:gd name="connsiteX2" fmla="*/ 9572413 w 12259435"/>
              <a:gd name="connsiteY2" fmla="*/ 365 h 6895158"/>
              <a:gd name="connsiteX3" fmla="*/ 12259435 w 12259435"/>
              <a:gd name="connsiteY3" fmla="*/ 1869625 h 6895158"/>
              <a:gd name="connsiteX4" fmla="*/ 12235451 w 12259435"/>
              <a:gd name="connsiteY4" fmla="*/ 2994797 h 6895158"/>
              <a:gd name="connsiteX5" fmla="*/ 7380230 w 12259435"/>
              <a:gd name="connsiteY5" fmla="*/ 6895158 h 6895158"/>
              <a:gd name="connsiteX6" fmla="*/ 4062496 w 12259435"/>
              <a:gd name="connsiteY6" fmla="*/ 5268659 h 6895158"/>
              <a:gd name="connsiteX7" fmla="*/ 0 w 12259435"/>
              <a:gd name="connsiteY7" fmla="*/ 3277274 h 6895158"/>
              <a:gd name="connsiteX0" fmla="*/ 23982 w 12283417"/>
              <a:gd name="connsiteY0" fmla="*/ 3277274 h 6895158"/>
              <a:gd name="connsiteX1" fmla="*/ 2637244 w 12283417"/>
              <a:gd name="connsiteY1" fmla="*/ 0 h 6895158"/>
              <a:gd name="connsiteX2" fmla="*/ 9596395 w 12283417"/>
              <a:gd name="connsiteY2" fmla="*/ 365 h 6895158"/>
              <a:gd name="connsiteX3" fmla="*/ 12283417 w 12283417"/>
              <a:gd name="connsiteY3" fmla="*/ 1869625 h 6895158"/>
              <a:gd name="connsiteX4" fmla="*/ 12259433 w 12283417"/>
              <a:gd name="connsiteY4" fmla="*/ 2994797 h 6895158"/>
              <a:gd name="connsiteX5" fmla="*/ 7404212 w 12283417"/>
              <a:gd name="connsiteY5" fmla="*/ 6895158 h 6895158"/>
              <a:gd name="connsiteX6" fmla="*/ 0 w 12283417"/>
              <a:gd name="connsiteY6" fmla="*/ 6895158 h 6895158"/>
              <a:gd name="connsiteX7" fmla="*/ 23982 w 12283417"/>
              <a:gd name="connsiteY7" fmla="*/ 3277274 h 6895158"/>
              <a:gd name="connsiteX0" fmla="*/ 23982 w 12283417"/>
              <a:gd name="connsiteY0" fmla="*/ 3285366 h 6903250"/>
              <a:gd name="connsiteX1" fmla="*/ 2588692 w 12283417"/>
              <a:gd name="connsiteY1" fmla="*/ 0 h 6903250"/>
              <a:gd name="connsiteX2" fmla="*/ 9596395 w 12283417"/>
              <a:gd name="connsiteY2" fmla="*/ 8457 h 6903250"/>
              <a:gd name="connsiteX3" fmla="*/ 12283417 w 12283417"/>
              <a:gd name="connsiteY3" fmla="*/ 1877717 h 6903250"/>
              <a:gd name="connsiteX4" fmla="*/ 12259433 w 12283417"/>
              <a:gd name="connsiteY4" fmla="*/ 3002889 h 6903250"/>
              <a:gd name="connsiteX5" fmla="*/ 7404212 w 12283417"/>
              <a:gd name="connsiteY5" fmla="*/ 6903250 h 6903250"/>
              <a:gd name="connsiteX6" fmla="*/ 0 w 12283417"/>
              <a:gd name="connsiteY6" fmla="*/ 6903250 h 6903250"/>
              <a:gd name="connsiteX7" fmla="*/ 23982 w 12283417"/>
              <a:gd name="connsiteY7" fmla="*/ 3285366 h 6903250"/>
              <a:gd name="connsiteX0" fmla="*/ 23982 w 12283417"/>
              <a:gd name="connsiteY0" fmla="*/ 3285366 h 6903250"/>
              <a:gd name="connsiteX1" fmla="*/ 2588692 w 12283417"/>
              <a:gd name="connsiteY1" fmla="*/ 0 h 6903250"/>
              <a:gd name="connsiteX2" fmla="*/ 9596395 w 12283417"/>
              <a:gd name="connsiteY2" fmla="*/ 8457 h 6903250"/>
              <a:gd name="connsiteX3" fmla="*/ 12283417 w 12283417"/>
              <a:gd name="connsiteY3" fmla="*/ 1877717 h 6903250"/>
              <a:gd name="connsiteX4" fmla="*/ 12259433 w 12283417"/>
              <a:gd name="connsiteY4" fmla="*/ 3002889 h 6903250"/>
              <a:gd name="connsiteX5" fmla="*/ 7452764 w 12283417"/>
              <a:gd name="connsiteY5" fmla="*/ 6903250 h 6903250"/>
              <a:gd name="connsiteX6" fmla="*/ 0 w 12283417"/>
              <a:gd name="connsiteY6" fmla="*/ 6903250 h 6903250"/>
              <a:gd name="connsiteX7" fmla="*/ 23982 w 12283417"/>
              <a:gd name="connsiteY7" fmla="*/ 3285366 h 6903250"/>
              <a:gd name="connsiteX0" fmla="*/ 23982 w 12283417"/>
              <a:gd name="connsiteY0" fmla="*/ 3285366 h 6903250"/>
              <a:gd name="connsiteX1" fmla="*/ 2588692 w 12283417"/>
              <a:gd name="connsiteY1" fmla="*/ 0 h 6903250"/>
              <a:gd name="connsiteX2" fmla="*/ 9596395 w 12283417"/>
              <a:gd name="connsiteY2" fmla="*/ 8457 h 6903250"/>
              <a:gd name="connsiteX3" fmla="*/ 12283417 w 12283417"/>
              <a:gd name="connsiteY3" fmla="*/ 1877717 h 6903250"/>
              <a:gd name="connsiteX4" fmla="*/ 12259433 w 12283417"/>
              <a:gd name="connsiteY4" fmla="*/ 3002889 h 6903250"/>
              <a:gd name="connsiteX5" fmla="*/ 7485133 w 12283417"/>
              <a:gd name="connsiteY5" fmla="*/ 6903250 h 6903250"/>
              <a:gd name="connsiteX6" fmla="*/ 0 w 12283417"/>
              <a:gd name="connsiteY6" fmla="*/ 6903250 h 6903250"/>
              <a:gd name="connsiteX7" fmla="*/ 23982 w 12283417"/>
              <a:gd name="connsiteY7" fmla="*/ 3285366 h 6903250"/>
              <a:gd name="connsiteX0" fmla="*/ 23982 w 12283417"/>
              <a:gd name="connsiteY0" fmla="*/ 3285366 h 6903250"/>
              <a:gd name="connsiteX1" fmla="*/ 2588692 w 12283417"/>
              <a:gd name="connsiteY1" fmla="*/ 0 h 6903250"/>
              <a:gd name="connsiteX2" fmla="*/ 9636855 w 12283417"/>
              <a:gd name="connsiteY2" fmla="*/ 365 h 6903250"/>
              <a:gd name="connsiteX3" fmla="*/ 12283417 w 12283417"/>
              <a:gd name="connsiteY3" fmla="*/ 1877717 h 6903250"/>
              <a:gd name="connsiteX4" fmla="*/ 12259433 w 12283417"/>
              <a:gd name="connsiteY4" fmla="*/ 3002889 h 6903250"/>
              <a:gd name="connsiteX5" fmla="*/ 7485133 w 12283417"/>
              <a:gd name="connsiteY5" fmla="*/ 6903250 h 6903250"/>
              <a:gd name="connsiteX6" fmla="*/ 0 w 12283417"/>
              <a:gd name="connsiteY6" fmla="*/ 6903250 h 6903250"/>
              <a:gd name="connsiteX7" fmla="*/ 23982 w 12283417"/>
              <a:gd name="connsiteY7" fmla="*/ 3285366 h 6903250"/>
              <a:gd name="connsiteX0" fmla="*/ 15890 w 12283417"/>
              <a:gd name="connsiteY0" fmla="*/ 3244906 h 6903250"/>
              <a:gd name="connsiteX1" fmla="*/ 2588692 w 12283417"/>
              <a:gd name="connsiteY1" fmla="*/ 0 h 6903250"/>
              <a:gd name="connsiteX2" fmla="*/ 9636855 w 12283417"/>
              <a:gd name="connsiteY2" fmla="*/ 365 h 6903250"/>
              <a:gd name="connsiteX3" fmla="*/ 12283417 w 12283417"/>
              <a:gd name="connsiteY3" fmla="*/ 1877717 h 6903250"/>
              <a:gd name="connsiteX4" fmla="*/ 12259433 w 12283417"/>
              <a:gd name="connsiteY4" fmla="*/ 3002889 h 6903250"/>
              <a:gd name="connsiteX5" fmla="*/ 7485133 w 12283417"/>
              <a:gd name="connsiteY5" fmla="*/ 6903250 h 6903250"/>
              <a:gd name="connsiteX6" fmla="*/ 0 w 12283417"/>
              <a:gd name="connsiteY6" fmla="*/ 6903250 h 6903250"/>
              <a:gd name="connsiteX7" fmla="*/ 15890 w 12283417"/>
              <a:gd name="connsiteY7" fmla="*/ 3244906 h 690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83417" h="6903250">
                <a:moveTo>
                  <a:pt x="15890" y="3244906"/>
                </a:moveTo>
                <a:cubicBezTo>
                  <a:pt x="1345527" y="1507816"/>
                  <a:pt x="1040571" y="1874654"/>
                  <a:pt x="2588692" y="0"/>
                </a:cubicBezTo>
                <a:lnTo>
                  <a:pt x="9636855" y="365"/>
                </a:lnTo>
                <a:lnTo>
                  <a:pt x="12283417" y="1877717"/>
                </a:lnTo>
                <a:cubicBezTo>
                  <a:pt x="12213384" y="2430799"/>
                  <a:pt x="12280913" y="2490268"/>
                  <a:pt x="12259433" y="3002889"/>
                </a:cubicBezTo>
                <a:cubicBezTo>
                  <a:pt x="10098860" y="3348149"/>
                  <a:pt x="9087356" y="4688730"/>
                  <a:pt x="7485133" y="6903250"/>
                </a:cubicBezTo>
                <a:lnTo>
                  <a:pt x="0" y="6903250"/>
                </a:lnTo>
                <a:cubicBezTo>
                  <a:pt x="5297" y="5683802"/>
                  <a:pt x="10593" y="4464354"/>
                  <a:pt x="15890" y="324490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0" name="Tijdelijke aanduiding voor tekst 12">
            <a:extLst>
              <a:ext uri="{FF2B5EF4-FFF2-40B4-BE49-F238E27FC236}">
                <a16:creationId xmlns:a16="http://schemas.microsoft.com/office/drawing/2014/main" id="{BBA2CE59-E903-CAA6-0E36-868EA91BCA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6697" y="3581400"/>
            <a:ext cx="7286292" cy="23718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6000" b="1" i="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Presentatie: Template Kind en Samenleving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4342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1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ijl&#10;&#10;Automatisch gegenereerde beschrijving">
            <a:extLst>
              <a:ext uri="{FF2B5EF4-FFF2-40B4-BE49-F238E27FC236}">
                <a16:creationId xmlns:a16="http://schemas.microsoft.com/office/drawing/2014/main" id="{0FF45C23-DB98-CE9A-D70B-46EF1AF27C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81"/>
          <a:stretch/>
        </p:blipFill>
        <p:spPr>
          <a:xfrm>
            <a:off x="6292907" y="1128839"/>
            <a:ext cx="5899093" cy="5729161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1F93246-07F1-0E21-3140-A4A55C4743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AE33CF7-F9DA-4461-6650-A5EDFDCAE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677170AC-6880-5801-9F65-8292FEAC20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2789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A59769C-3480-AC22-577F-679393B32B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94513" y="-604434"/>
            <a:ext cx="4182992" cy="6617884"/>
          </a:xfrm>
          <a:prstGeom prst="roundRect">
            <a:avLst/>
          </a:prstGeom>
          <a:solidFill>
            <a:schemeClr val="bg2"/>
          </a:solidFill>
        </p:spPr>
        <p:txBody>
          <a:bodyPr anchor="ctr" anchorCtr="0"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Afbeelding 6" descr="Afbeelding met logo&#10;&#10;Automatisch gegenereerde beschrijving">
            <a:extLst>
              <a:ext uri="{FF2B5EF4-FFF2-40B4-BE49-F238E27FC236}">
                <a16:creationId xmlns:a16="http://schemas.microsoft.com/office/drawing/2014/main" id="{DDF8DCCF-391C-2C81-014F-F239ACD377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7FED3F4-AFCC-D112-E725-A8F7A9250A3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7720C7-800C-FC9D-3DBA-A90AB0BDCF03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78422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FOTO 1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FF45C23-DB98-CE9A-D70B-46EF1AF27C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82"/>
          <a:stretch/>
        </p:blipFill>
        <p:spPr>
          <a:xfrm>
            <a:off x="6292907" y="1128839"/>
            <a:ext cx="5899093" cy="5729161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1F93246-07F1-0E21-3140-A4A55C4743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AE33CF7-F9DA-4461-6650-A5EDFDCAE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677170AC-6880-5801-9F65-8292FEAC20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2789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A59769C-3480-AC22-577F-679393B32B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94513" y="-604434"/>
            <a:ext cx="4182992" cy="6617884"/>
          </a:xfrm>
          <a:prstGeom prst="roundRect">
            <a:avLst/>
          </a:prstGeom>
          <a:solidFill>
            <a:schemeClr val="bg2"/>
          </a:solidFill>
        </p:spPr>
        <p:txBody>
          <a:bodyPr anchor="ctr" anchorCtr="0"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Afbeelding 6" descr="Afbeelding met logo&#10;&#10;Automatisch gegenereerde beschrijving">
            <a:extLst>
              <a:ext uri="{FF2B5EF4-FFF2-40B4-BE49-F238E27FC236}">
                <a16:creationId xmlns:a16="http://schemas.microsoft.com/office/drawing/2014/main" id="{DDF8DCCF-391C-2C81-014F-F239ACD377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66E013E-6F85-9AAD-BF16-7A4965B3E69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9E7E6F1-ED46-5129-C173-7C678B384066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696660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2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21F55571-BBD1-58A2-FE8A-F1BF6A08A5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7" b="56457"/>
          <a:stretch/>
        </p:blipFill>
        <p:spPr>
          <a:xfrm>
            <a:off x="6010275" y="1"/>
            <a:ext cx="6181725" cy="2525486"/>
          </a:xfrm>
          <a:prstGeom prst="rect">
            <a:avLst/>
          </a:prstGeom>
        </p:spPr>
      </p:pic>
      <p:sp>
        <p:nvSpPr>
          <p:cNvPr id="5" name="Tijdelijke aanduiding voor tekst 7">
            <a:extLst>
              <a:ext uri="{FF2B5EF4-FFF2-40B4-BE49-F238E27FC236}">
                <a16:creationId xmlns:a16="http://schemas.microsoft.com/office/drawing/2014/main" id="{D62D08E6-0E02-0D5E-C9DE-03251D497F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6" name="Tijdelijke aanduiding voor tekst 12">
            <a:extLst>
              <a:ext uri="{FF2B5EF4-FFF2-40B4-BE49-F238E27FC236}">
                <a16:creationId xmlns:a16="http://schemas.microsoft.com/office/drawing/2014/main" id="{4DA59625-765D-9D3C-3E0C-B598349603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7" name="Tijdelijke aanduiding voor tekst 14">
            <a:extLst>
              <a:ext uri="{FF2B5EF4-FFF2-40B4-BE49-F238E27FC236}">
                <a16:creationId xmlns:a16="http://schemas.microsoft.com/office/drawing/2014/main" id="{3698C7F6-A0CA-3434-2108-19C2596AB3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2789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18" name="Afbeelding 17" descr="Afbeelding met logo&#10;&#10;Automatisch gegenereerde beschrijving">
            <a:extLst>
              <a:ext uri="{FF2B5EF4-FFF2-40B4-BE49-F238E27FC236}">
                <a16:creationId xmlns:a16="http://schemas.microsoft.com/office/drawing/2014/main" id="{811F99E5-21A0-4826-D5F2-DE2E19264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19" name="Tijdelijke aanduiding voor afbeelding 10">
            <a:extLst>
              <a:ext uri="{FF2B5EF4-FFF2-40B4-BE49-F238E27FC236}">
                <a16:creationId xmlns:a16="http://schemas.microsoft.com/office/drawing/2014/main" id="{6F05399D-67FB-D22D-2FB9-6925C7F951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94513" y="-604434"/>
            <a:ext cx="4182992" cy="6617884"/>
          </a:xfrm>
          <a:prstGeom prst="roundRect">
            <a:avLst/>
          </a:prstGeom>
          <a:solidFill>
            <a:schemeClr val="bg2"/>
          </a:solidFill>
        </p:spPr>
        <p:txBody>
          <a:bodyPr anchor="ctr" anchorCtr="0"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61D569E-435B-7714-B3E0-AE7EC6C6DD3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E2DC57F-1482-C584-56F7-29F0E44473A0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478609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FOTO 2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21F55571-BBD1-58A2-FE8A-F1BF6A08A5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2" b="55886"/>
          <a:stretch/>
        </p:blipFill>
        <p:spPr>
          <a:xfrm>
            <a:off x="6010275" y="1"/>
            <a:ext cx="6181725" cy="2525486"/>
          </a:xfrm>
          <a:prstGeom prst="rect">
            <a:avLst/>
          </a:prstGeom>
        </p:spPr>
      </p:pic>
      <p:sp>
        <p:nvSpPr>
          <p:cNvPr id="5" name="Tijdelijke aanduiding voor tekst 7">
            <a:extLst>
              <a:ext uri="{FF2B5EF4-FFF2-40B4-BE49-F238E27FC236}">
                <a16:creationId xmlns:a16="http://schemas.microsoft.com/office/drawing/2014/main" id="{D62D08E6-0E02-0D5E-C9DE-03251D497F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2788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6" name="Tijdelijke aanduiding voor tekst 12">
            <a:extLst>
              <a:ext uri="{FF2B5EF4-FFF2-40B4-BE49-F238E27FC236}">
                <a16:creationId xmlns:a16="http://schemas.microsoft.com/office/drawing/2014/main" id="{4DA59625-765D-9D3C-3E0C-B598349603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788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7" name="Tijdelijke aanduiding voor tekst 14">
            <a:extLst>
              <a:ext uri="{FF2B5EF4-FFF2-40B4-BE49-F238E27FC236}">
                <a16:creationId xmlns:a16="http://schemas.microsoft.com/office/drawing/2014/main" id="{3698C7F6-A0CA-3434-2108-19C2596AB3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2789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18" name="Afbeelding 17" descr="Afbeelding met logo&#10;&#10;Automatisch gegenereerde beschrijving">
            <a:extLst>
              <a:ext uri="{FF2B5EF4-FFF2-40B4-BE49-F238E27FC236}">
                <a16:creationId xmlns:a16="http://schemas.microsoft.com/office/drawing/2014/main" id="{811F99E5-21A0-4826-D5F2-DE2E19264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19" name="Tijdelijke aanduiding voor afbeelding 10">
            <a:extLst>
              <a:ext uri="{FF2B5EF4-FFF2-40B4-BE49-F238E27FC236}">
                <a16:creationId xmlns:a16="http://schemas.microsoft.com/office/drawing/2014/main" id="{6F05399D-67FB-D22D-2FB9-6925C7F951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94513" y="-604434"/>
            <a:ext cx="4182992" cy="6617884"/>
          </a:xfrm>
          <a:prstGeom prst="roundRect">
            <a:avLst/>
          </a:prstGeom>
          <a:solidFill>
            <a:schemeClr val="bg2"/>
          </a:solidFill>
        </p:spPr>
        <p:txBody>
          <a:bodyPr anchor="ctr" anchorCtr="0"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55664A4-47A8-230A-7AF3-053BB063C22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874730F-CC38-D9C9-8660-09F07B2A06CE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469831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FOTO 3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E95507-B845-F941-C125-DA223CCF5C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137254" y="-433954"/>
            <a:ext cx="6409274" cy="6512523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A2B5B060-8965-0462-A834-AE538C46BD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1660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9" name="Tijdelijke aanduiding voor tekst 12">
            <a:extLst>
              <a:ext uri="{FF2B5EF4-FFF2-40B4-BE49-F238E27FC236}">
                <a16:creationId xmlns:a16="http://schemas.microsoft.com/office/drawing/2014/main" id="{2A33C4A6-FB31-479D-A8CA-653C840808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1660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11" name="Tijdelijke aanduiding voor tekst 14">
            <a:extLst>
              <a:ext uri="{FF2B5EF4-FFF2-40B4-BE49-F238E27FC236}">
                <a16:creationId xmlns:a16="http://schemas.microsoft.com/office/drawing/2014/main" id="{168716EB-2A13-297B-F023-657C1F55B7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1661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E88B1B6-4EF4-52C1-9360-40C935A745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91" r="-38291" b="27370"/>
          <a:stretch/>
        </p:blipFill>
        <p:spPr>
          <a:xfrm>
            <a:off x="11029535" y="1"/>
            <a:ext cx="6181725" cy="2525486"/>
          </a:xfrm>
          <a:prstGeom prst="rect">
            <a:avLst/>
          </a:prstGeom>
        </p:spPr>
      </p:pic>
      <p:pic>
        <p:nvPicPr>
          <p:cNvPr id="12" name="Afbeelding 11" descr="Afbeelding met logo&#10;&#10;Automatisch gegenereerde beschrijving">
            <a:extLst>
              <a:ext uri="{FF2B5EF4-FFF2-40B4-BE49-F238E27FC236}">
                <a16:creationId xmlns:a16="http://schemas.microsoft.com/office/drawing/2014/main" id="{E1219D5E-2FF0-EDC5-4443-E8FD665D77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BEEB057-9451-371C-142E-5FDA743C496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D42FCDA-EC13-11C1-4A5F-F5E16DC5E315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030360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3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E95507-B845-F941-C125-DA223CCF5CD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137254" y="-433954"/>
            <a:ext cx="6409274" cy="6512523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</a:p>
        </p:txBody>
      </p:sp>
      <p:sp>
        <p:nvSpPr>
          <p:cNvPr id="7" name="Tijdelijke aanduiding voor tekst 7">
            <a:extLst>
              <a:ext uri="{FF2B5EF4-FFF2-40B4-BE49-F238E27FC236}">
                <a16:creationId xmlns:a16="http://schemas.microsoft.com/office/drawing/2014/main" id="{A2B5B060-8965-0462-A834-AE538C46BD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1660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9" name="Tijdelijke aanduiding voor tekst 12">
            <a:extLst>
              <a:ext uri="{FF2B5EF4-FFF2-40B4-BE49-F238E27FC236}">
                <a16:creationId xmlns:a16="http://schemas.microsoft.com/office/drawing/2014/main" id="{2A33C4A6-FB31-479D-A8CA-653C840808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1660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11" name="Tijdelijke aanduiding voor tekst 14">
            <a:extLst>
              <a:ext uri="{FF2B5EF4-FFF2-40B4-BE49-F238E27FC236}">
                <a16:creationId xmlns:a16="http://schemas.microsoft.com/office/drawing/2014/main" id="{168716EB-2A13-297B-F023-657C1F55B7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1661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E88B1B6-4EF4-52C1-9360-40C935A745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2" b="55886"/>
          <a:stretch/>
        </p:blipFill>
        <p:spPr>
          <a:xfrm>
            <a:off x="11029535" y="1"/>
            <a:ext cx="6181725" cy="2525486"/>
          </a:xfrm>
          <a:prstGeom prst="rect">
            <a:avLst/>
          </a:prstGeom>
        </p:spPr>
      </p:pic>
      <p:pic>
        <p:nvPicPr>
          <p:cNvPr id="12" name="Afbeelding 11" descr="Afbeelding met logo&#10;&#10;Automatisch gegenereerde beschrijving">
            <a:extLst>
              <a:ext uri="{FF2B5EF4-FFF2-40B4-BE49-F238E27FC236}">
                <a16:creationId xmlns:a16="http://schemas.microsoft.com/office/drawing/2014/main" id="{E1219D5E-2FF0-EDC5-4443-E8FD665D77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E7104A9-9DD3-A04A-ABEF-0C5F5F3282C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7234DDB-263A-9443-9428-755C42FCDCDE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19028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4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54BB3948-30DD-BF87-145E-B4CF22A3F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74"/>
          <a:stretch/>
        </p:blipFill>
        <p:spPr>
          <a:xfrm>
            <a:off x="0" y="1972235"/>
            <a:ext cx="5378824" cy="4885765"/>
          </a:xfrm>
          <a:prstGeom prst="rect">
            <a:avLst/>
          </a:prstGeom>
        </p:spPr>
      </p:pic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FE81E921-3680-B877-5B1E-F44BAA5E68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1660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7" name="Tijdelijke aanduiding voor tekst 12">
            <a:extLst>
              <a:ext uri="{FF2B5EF4-FFF2-40B4-BE49-F238E27FC236}">
                <a16:creationId xmlns:a16="http://schemas.microsoft.com/office/drawing/2014/main" id="{844597E8-28FA-655E-79C9-E8188AC13E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1660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9" name="Tijdelijke aanduiding voor tekst 14">
            <a:extLst>
              <a:ext uri="{FF2B5EF4-FFF2-40B4-BE49-F238E27FC236}">
                <a16:creationId xmlns:a16="http://schemas.microsoft.com/office/drawing/2014/main" id="{DC98918C-B686-7496-F048-2D8CDD7AF3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1661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11" name="Afbeelding 10" descr="Afbeelding met logo&#10;&#10;Automatisch gegenereerde beschrijving">
            <a:extLst>
              <a:ext uri="{FF2B5EF4-FFF2-40B4-BE49-F238E27FC236}">
                <a16:creationId xmlns:a16="http://schemas.microsoft.com/office/drawing/2014/main" id="{3D8E7B40-F033-4D87-01CA-9A859C001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21" name="Tijdelijke aanduiding voor afbeelding 10">
            <a:extLst>
              <a:ext uri="{FF2B5EF4-FFF2-40B4-BE49-F238E27FC236}">
                <a16:creationId xmlns:a16="http://schemas.microsoft.com/office/drawing/2014/main" id="{B9DF2987-5CE8-BE61-579F-17D83BC67F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54" y="-604434"/>
            <a:ext cx="4462463" cy="6617884"/>
          </a:xfrm>
          <a:prstGeom prst="roundRect">
            <a:avLst/>
          </a:prstGeom>
          <a:solidFill>
            <a:schemeClr val="bg2"/>
          </a:solidFill>
        </p:spPr>
        <p:txBody>
          <a:bodyPr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7610CEB-96A6-4428-6575-26E618AEBFB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3C49C7E-09F4-383E-1EB5-B101C96B1A7B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621544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FOTO 4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54BB3948-30DD-BF87-145E-B4CF22A3F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74"/>
          <a:stretch/>
        </p:blipFill>
        <p:spPr>
          <a:xfrm>
            <a:off x="0" y="1972235"/>
            <a:ext cx="5378824" cy="4885765"/>
          </a:xfrm>
          <a:prstGeom prst="rect">
            <a:avLst/>
          </a:prstGeom>
        </p:spPr>
      </p:pic>
      <p:sp>
        <p:nvSpPr>
          <p:cNvPr id="6" name="Tijdelijke aanduiding voor tekst 7">
            <a:extLst>
              <a:ext uri="{FF2B5EF4-FFF2-40B4-BE49-F238E27FC236}">
                <a16:creationId xmlns:a16="http://schemas.microsoft.com/office/drawing/2014/main" id="{FE81E921-3680-B877-5B1E-F44BAA5E68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1660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7" name="Tijdelijke aanduiding voor tekst 12">
            <a:extLst>
              <a:ext uri="{FF2B5EF4-FFF2-40B4-BE49-F238E27FC236}">
                <a16:creationId xmlns:a16="http://schemas.microsoft.com/office/drawing/2014/main" id="{844597E8-28FA-655E-79C9-E8188AC13E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1660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9" name="Tijdelijke aanduiding voor tekst 14">
            <a:extLst>
              <a:ext uri="{FF2B5EF4-FFF2-40B4-BE49-F238E27FC236}">
                <a16:creationId xmlns:a16="http://schemas.microsoft.com/office/drawing/2014/main" id="{DC98918C-B686-7496-F048-2D8CDD7AF3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1661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11" name="Afbeelding 10" descr="Afbeelding met logo&#10;&#10;Automatisch gegenereerde beschrijving">
            <a:extLst>
              <a:ext uri="{FF2B5EF4-FFF2-40B4-BE49-F238E27FC236}">
                <a16:creationId xmlns:a16="http://schemas.microsoft.com/office/drawing/2014/main" id="{3D8E7B40-F033-4D87-01CA-9A859C001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21" name="Tijdelijke aanduiding voor afbeelding 10">
            <a:extLst>
              <a:ext uri="{FF2B5EF4-FFF2-40B4-BE49-F238E27FC236}">
                <a16:creationId xmlns:a16="http://schemas.microsoft.com/office/drawing/2014/main" id="{B9DF2987-5CE8-BE61-579F-17D83BC67F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54" y="-604434"/>
            <a:ext cx="4462463" cy="6617884"/>
          </a:xfrm>
          <a:prstGeom prst="roundRect">
            <a:avLst/>
          </a:prstGeom>
          <a:solidFill>
            <a:schemeClr val="bg2"/>
          </a:solidFill>
        </p:spPr>
        <p:txBody>
          <a:bodyPr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DF5CAE8-86A0-92AC-87CB-F3A39CD3F7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FDCD763-06F5-0DEA-50AA-D7181D35051B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38944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9A84CA3B-AE7C-EA59-CD5C-51B13A7F97B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44498" y="-26868"/>
            <a:ext cx="5290266" cy="6911736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3718"/>
              <a:gd name="connsiteY0" fmla="*/ 1790 h 22358"/>
              <a:gd name="connsiteX1" fmla="*/ 21600 w 23718"/>
              <a:gd name="connsiteY1" fmla="*/ 1790 h 22358"/>
              <a:gd name="connsiteX2" fmla="*/ 23718 w 23718"/>
              <a:gd name="connsiteY2" fmla="*/ 1650 h 22358"/>
              <a:gd name="connsiteX3" fmla="*/ 0 w 23718"/>
              <a:gd name="connsiteY3" fmla="*/ 21962 h 22358"/>
              <a:gd name="connsiteX4" fmla="*/ 0 w 23718"/>
              <a:gd name="connsiteY4" fmla="*/ 1790 h 22358"/>
              <a:gd name="connsiteX0" fmla="*/ 0 w 24364"/>
              <a:gd name="connsiteY0" fmla="*/ 1790 h 23314"/>
              <a:gd name="connsiteX1" fmla="*/ 21600 w 24364"/>
              <a:gd name="connsiteY1" fmla="*/ 1790 h 23314"/>
              <a:gd name="connsiteX2" fmla="*/ 23718 w 24364"/>
              <a:gd name="connsiteY2" fmla="*/ 1650 h 23314"/>
              <a:gd name="connsiteX3" fmla="*/ 20879 w 24364"/>
              <a:gd name="connsiteY3" fmla="*/ 22932 h 23314"/>
              <a:gd name="connsiteX4" fmla="*/ 0 w 24364"/>
              <a:gd name="connsiteY4" fmla="*/ 1790 h 23314"/>
              <a:gd name="connsiteX0" fmla="*/ 0 w 24727"/>
              <a:gd name="connsiteY0" fmla="*/ 22979 h 23314"/>
              <a:gd name="connsiteX1" fmla="*/ 21963 w 24727"/>
              <a:gd name="connsiteY1" fmla="*/ 1790 h 23314"/>
              <a:gd name="connsiteX2" fmla="*/ 24081 w 24727"/>
              <a:gd name="connsiteY2" fmla="*/ 1650 h 23314"/>
              <a:gd name="connsiteX3" fmla="*/ 21242 w 24727"/>
              <a:gd name="connsiteY3" fmla="*/ 22932 h 23314"/>
              <a:gd name="connsiteX4" fmla="*/ 0 w 24727"/>
              <a:gd name="connsiteY4" fmla="*/ 22979 h 23314"/>
              <a:gd name="connsiteX0" fmla="*/ 0 w 24727"/>
              <a:gd name="connsiteY0" fmla="*/ 23071 h 23406"/>
              <a:gd name="connsiteX1" fmla="*/ 297 w 24727"/>
              <a:gd name="connsiteY1" fmla="*/ 1116 h 23406"/>
              <a:gd name="connsiteX2" fmla="*/ 24081 w 24727"/>
              <a:gd name="connsiteY2" fmla="*/ 1742 h 23406"/>
              <a:gd name="connsiteX3" fmla="*/ 21242 w 24727"/>
              <a:gd name="connsiteY3" fmla="*/ 23024 h 23406"/>
              <a:gd name="connsiteX4" fmla="*/ 0 w 24727"/>
              <a:gd name="connsiteY4" fmla="*/ 23071 h 23406"/>
              <a:gd name="connsiteX0" fmla="*/ 0 w 27992"/>
              <a:gd name="connsiteY0" fmla="*/ 23071 h 23400"/>
              <a:gd name="connsiteX1" fmla="*/ 297 w 27992"/>
              <a:gd name="connsiteY1" fmla="*/ 1116 h 23400"/>
              <a:gd name="connsiteX2" fmla="*/ 24081 w 27992"/>
              <a:gd name="connsiteY2" fmla="*/ 1742 h 23400"/>
              <a:gd name="connsiteX3" fmla="*/ 21242 w 27992"/>
              <a:gd name="connsiteY3" fmla="*/ 23024 h 23400"/>
              <a:gd name="connsiteX4" fmla="*/ 0 w 27992"/>
              <a:gd name="connsiteY4" fmla="*/ 23071 h 23400"/>
              <a:gd name="connsiteX0" fmla="*/ 0 w 27992"/>
              <a:gd name="connsiteY0" fmla="*/ 21955 h 22284"/>
              <a:gd name="connsiteX1" fmla="*/ 297 w 27992"/>
              <a:gd name="connsiteY1" fmla="*/ 0 h 22284"/>
              <a:gd name="connsiteX2" fmla="*/ 24081 w 27992"/>
              <a:gd name="connsiteY2" fmla="*/ 626 h 22284"/>
              <a:gd name="connsiteX3" fmla="*/ 21242 w 27992"/>
              <a:gd name="connsiteY3" fmla="*/ 21908 h 22284"/>
              <a:gd name="connsiteX4" fmla="*/ 0 w 27992"/>
              <a:gd name="connsiteY4" fmla="*/ 21955 h 22284"/>
              <a:gd name="connsiteX0" fmla="*/ 4726 w 32718"/>
              <a:gd name="connsiteY0" fmla="*/ 25274 h 25603"/>
              <a:gd name="connsiteX1" fmla="*/ 0 w 32718"/>
              <a:gd name="connsiteY1" fmla="*/ 0 h 25603"/>
              <a:gd name="connsiteX2" fmla="*/ 28807 w 32718"/>
              <a:gd name="connsiteY2" fmla="*/ 3945 h 25603"/>
              <a:gd name="connsiteX3" fmla="*/ 25968 w 32718"/>
              <a:gd name="connsiteY3" fmla="*/ 25227 h 25603"/>
              <a:gd name="connsiteX4" fmla="*/ 4726 w 32718"/>
              <a:gd name="connsiteY4" fmla="*/ 25274 h 25603"/>
              <a:gd name="connsiteX0" fmla="*/ 66 w 32718"/>
              <a:gd name="connsiteY0" fmla="*/ 36558 h 36558"/>
              <a:gd name="connsiteX1" fmla="*/ 0 w 32718"/>
              <a:gd name="connsiteY1" fmla="*/ 0 h 36558"/>
              <a:gd name="connsiteX2" fmla="*/ 28807 w 32718"/>
              <a:gd name="connsiteY2" fmla="*/ 3945 h 36558"/>
              <a:gd name="connsiteX3" fmla="*/ 25968 w 32718"/>
              <a:gd name="connsiteY3" fmla="*/ 25227 h 36558"/>
              <a:gd name="connsiteX4" fmla="*/ 66 w 32718"/>
              <a:gd name="connsiteY4" fmla="*/ 36558 h 36558"/>
              <a:gd name="connsiteX0" fmla="*/ 66 w 31358"/>
              <a:gd name="connsiteY0" fmla="*/ 36558 h 36829"/>
              <a:gd name="connsiteX1" fmla="*/ 0 w 31358"/>
              <a:gd name="connsiteY1" fmla="*/ 0 h 36829"/>
              <a:gd name="connsiteX2" fmla="*/ 28807 w 31358"/>
              <a:gd name="connsiteY2" fmla="*/ 3945 h 36829"/>
              <a:gd name="connsiteX3" fmla="*/ 23063 w 31358"/>
              <a:gd name="connsiteY3" fmla="*/ 36562 h 36829"/>
              <a:gd name="connsiteX4" fmla="*/ 66 w 31358"/>
              <a:gd name="connsiteY4" fmla="*/ 36558 h 36829"/>
              <a:gd name="connsiteX0" fmla="*/ 66 w 30039"/>
              <a:gd name="connsiteY0" fmla="*/ 36675 h 36923"/>
              <a:gd name="connsiteX1" fmla="*/ 0 w 30039"/>
              <a:gd name="connsiteY1" fmla="*/ 117 h 36923"/>
              <a:gd name="connsiteX2" fmla="*/ 26386 w 30039"/>
              <a:gd name="connsiteY2" fmla="*/ 233 h 36923"/>
              <a:gd name="connsiteX3" fmla="*/ 23063 w 30039"/>
              <a:gd name="connsiteY3" fmla="*/ 36679 h 36923"/>
              <a:gd name="connsiteX4" fmla="*/ 66 w 30039"/>
              <a:gd name="connsiteY4" fmla="*/ 36675 h 36923"/>
              <a:gd name="connsiteX0" fmla="*/ 0 w 29973"/>
              <a:gd name="connsiteY0" fmla="*/ 36678 h 36926"/>
              <a:gd name="connsiteX1" fmla="*/ 55 w 29973"/>
              <a:gd name="connsiteY1" fmla="*/ 18 h 36926"/>
              <a:gd name="connsiteX2" fmla="*/ 26320 w 29973"/>
              <a:gd name="connsiteY2" fmla="*/ 236 h 36926"/>
              <a:gd name="connsiteX3" fmla="*/ 22997 w 29973"/>
              <a:gd name="connsiteY3" fmla="*/ 36682 h 36926"/>
              <a:gd name="connsiteX4" fmla="*/ 0 w 29973"/>
              <a:gd name="connsiteY4" fmla="*/ 36678 h 36926"/>
              <a:gd name="connsiteX0" fmla="*/ 0 w 29973"/>
              <a:gd name="connsiteY0" fmla="*/ 37181 h 37429"/>
              <a:gd name="connsiteX1" fmla="*/ 55 w 29973"/>
              <a:gd name="connsiteY1" fmla="*/ 521 h 37429"/>
              <a:gd name="connsiteX2" fmla="*/ 26320 w 29973"/>
              <a:gd name="connsiteY2" fmla="*/ 739 h 37429"/>
              <a:gd name="connsiteX3" fmla="*/ 22997 w 29973"/>
              <a:gd name="connsiteY3" fmla="*/ 37185 h 37429"/>
              <a:gd name="connsiteX4" fmla="*/ 0 w 29973"/>
              <a:gd name="connsiteY4" fmla="*/ 37181 h 37429"/>
              <a:gd name="connsiteX0" fmla="*/ 0 w 29973"/>
              <a:gd name="connsiteY0" fmla="*/ 36660 h 36908"/>
              <a:gd name="connsiteX1" fmla="*/ 55 w 29973"/>
              <a:gd name="connsiteY1" fmla="*/ 0 h 36908"/>
              <a:gd name="connsiteX2" fmla="*/ 26320 w 29973"/>
              <a:gd name="connsiteY2" fmla="*/ 218 h 36908"/>
              <a:gd name="connsiteX3" fmla="*/ 22997 w 29973"/>
              <a:gd name="connsiteY3" fmla="*/ 36664 h 36908"/>
              <a:gd name="connsiteX4" fmla="*/ 0 w 29973"/>
              <a:gd name="connsiteY4" fmla="*/ 36660 h 36908"/>
              <a:gd name="connsiteX0" fmla="*/ 0 w 31349"/>
              <a:gd name="connsiteY0" fmla="*/ 36660 h 36946"/>
              <a:gd name="connsiteX1" fmla="*/ 55 w 31349"/>
              <a:gd name="connsiteY1" fmla="*/ 0 h 36946"/>
              <a:gd name="connsiteX2" fmla="*/ 26320 w 31349"/>
              <a:gd name="connsiteY2" fmla="*/ 218 h 36946"/>
              <a:gd name="connsiteX3" fmla="*/ 22997 w 31349"/>
              <a:gd name="connsiteY3" fmla="*/ 36664 h 36946"/>
              <a:gd name="connsiteX4" fmla="*/ 0 w 31349"/>
              <a:gd name="connsiteY4" fmla="*/ 36660 h 36946"/>
              <a:gd name="connsiteX0" fmla="*/ 0 w 28232"/>
              <a:gd name="connsiteY0" fmla="*/ 36660 h 36664"/>
              <a:gd name="connsiteX1" fmla="*/ 55 w 28232"/>
              <a:gd name="connsiteY1" fmla="*/ 0 h 36664"/>
              <a:gd name="connsiteX2" fmla="*/ 26320 w 28232"/>
              <a:gd name="connsiteY2" fmla="*/ 218 h 36664"/>
              <a:gd name="connsiteX3" fmla="*/ 22997 w 28232"/>
              <a:gd name="connsiteY3" fmla="*/ 36664 h 36664"/>
              <a:gd name="connsiteX4" fmla="*/ 0 w 28232"/>
              <a:gd name="connsiteY4" fmla="*/ 36660 h 36664"/>
              <a:gd name="connsiteX0" fmla="*/ 0 w 32058"/>
              <a:gd name="connsiteY0" fmla="*/ 36660 h 36664"/>
              <a:gd name="connsiteX1" fmla="*/ 55 w 32058"/>
              <a:gd name="connsiteY1" fmla="*/ 0 h 36664"/>
              <a:gd name="connsiteX2" fmla="*/ 30496 w 32058"/>
              <a:gd name="connsiteY2" fmla="*/ 167 h 36664"/>
              <a:gd name="connsiteX3" fmla="*/ 22997 w 32058"/>
              <a:gd name="connsiteY3" fmla="*/ 36664 h 36664"/>
              <a:gd name="connsiteX4" fmla="*/ 0 w 32058"/>
              <a:gd name="connsiteY4" fmla="*/ 36660 h 36664"/>
              <a:gd name="connsiteX0" fmla="*/ 0 w 32564"/>
              <a:gd name="connsiteY0" fmla="*/ 36660 h 36664"/>
              <a:gd name="connsiteX1" fmla="*/ 55 w 32564"/>
              <a:gd name="connsiteY1" fmla="*/ 0 h 36664"/>
              <a:gd name="connsiteX2" fmla="*/ 30496 w 32564"/>
              <a:gd name="connsiteY2" fmla="*/ 167 h 36664"/>
              <a:gd name="connsiteX3" fmla="*/ 22997 w 32564"/>
              <a:gd name="connsiteY3" fmla="*/ 36664 h 36664"/>
              <a:gd name="connsiteX4" fmla="*/ 0 w 32564"/>
              <a:gd name="connsiteY4" fmla="*/ 36660 h 36664"/>
              <a:gd name="connsiteX0" fmla="*/ 0 w 32940"/>
              <a:gd name="connsiteY0" fmla="*/ 36660 h 36664"/>
              <a:gd name="connsiteX1" fmla="*/ 55 w 32940"/>
              <a:gd name="connsiteY1" fmla="*/ 0 h 36664"/>
              <a:gd name="connsiteX2" fmla="*/ 30496 w 32940"/>
              <a:gd name="connsiteY2" fmla="*/ 167 h 36664"/>
              <a:gd name="connsiteX3" fmla="*/ 26870 w 32940"/>
              <a:gd name="connsiteY3" fmla="*/ 36664 h 36664"/>
              <a:gd name="connsiteX4" fmla="*/ 0 w 32940"/>
              <a:gd name="connsiteY4" fmla="*/ 36660 h 36664"/>
              <a:gd name="connsiteX0" fmla="*/ 0 w 33046"/>
              <a:gd name="connsiteY0" fmla="*/ 36660 h 36664"/>
              <a:gd name="connsiteX1" fmla="*/ 55 w 33046"/>
              <a:gd name="connsiteY1" fmla="*/ 0 h 36664"/>
              <a:gd name="connsiteX2" fmla="*/ 30496 w 33046"/>
              <a:gd name="connsiteY2" fmla="*/ 167 h 36664"/>
              <a:gd name="connsiteX3" fmla="*/ 26870 w 33046"/>
              <a:gd name="connsiteY3" fmla="*/ 36664 h 36664"/>
              <a:gd name="connsiteX4" fmla="*/ 0 w 33046"/>
              <a:gd name="connsiteY4" fmla="*/ 36660 h 3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46" h="36664">
                <a:moveTo>
                  <a:pt x="0" y="36660"/>
                </a:moveTo>
                <a:cubicBezTo>
                  <a:pt x="18" y="24440"/>
                  <a:pt x="37" y="12220"/>
                  <a:pt x="55" y="0"/>
                </a:cubicBezTo>
                <a:lnTo>
                  <a:pt x="30496" y="167"/>
                </a:lnTo>
                <a:cubicBezTo>
                  <a:pt x="38881" y="20488"/>
                  <a:pt x="23629" y="21522"/>
                  <a:pt x="26870" y="36664"/>
                </a:cubicBezTo>
                <a:lnTo>
                  <a:pt x="0" y="36660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3" name="Tijdelijke aanduiding voor tekst 7">
            <a:extLst>
              <a:ext uri="{FF2B5EF4-FFF2-40B4-BE49-F238E27FC236}">
                <a16:creationId xmlns:a16="http://schemas.microsoft.com/office/drawing/2014/main" id="{1E8B96E8-7F28-6B05-BE01-188DB7C8FE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1660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1C89D4C3-82C7-5A5E-4D14-BC8B36D678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1660" y="2258822"/>
            <a:ext cx="618172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6" name="Tijdelijke aanduiding voor tekst 14">
            <a:extLst>
              <a:ext uri="{FF2B5EF4-FFF2-40B4-BE49-F238E27FC236}">
                <a16:creationId xmlns:a16="http://schemas.microsoft.com/office/drawing/2014/main" id="{91B88F22-E535-F697-23DB-22D97F3AB7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1661" y="2791372"/>
            <a:ext cx="5186306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7" name="Afbeelding 6" descr="Afbeelding met logo&#10;&#10;Automatisch gegenereerde beschrijving">
            <a:extLst>
              <a:ext uri="{FF2B5EF4-FFF2-40B4-BE49-F238E27FC236}">
                <a16:creationId xmlns:a16="http://schemas.microsoft.com/office/drawing/2014/main" id="{34430372-1B51-19AE-B1A7-F9902CB1F4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285BC30B-278C-5C5F-5DD6-08D3EC612B5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2AA1AC7E-A6E6-C810-71F5-4C949E56381B}"/>
              </a:ext>
            </a:extLst>
          </p:cNvPr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89411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7">
            <a:extLst>
              <a:ext uri="{FF2B5EF4-FFF2-40B4-BE49-F238E27FC236}">
                <a16:creationId xmlns:a16="http://schemas.microsoft.com/office/drawing/2014/main" id="{A3333AE0-C60F-BA74-4E5C-9486C6A203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5662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F10C11EA-DC0D-D9D0-CFE8-11DB936381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5662" y="2258822"/>
            <a:ext cx="998210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6" name="Tijdelijke aanduiding voor tekst 14">
            <a:extLst>
              <a:ext uri="{FF2B5EF4-FFF2-40B4-BE49-F238E27FC236}">
                <a16:creationId xmlns:a16="http://schemas.microsoft.com/office/drawing/2014/main" id="{B5A34C65-CD43-436D-6F71-614247B6E9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5663" y="2791372"/>
            <a:ext cx="9982104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7" name="Afbeelding 6" descr="Afbeelding met logo&#10;&#10;Automatisch gegenereerde beschrijving">
            <a:extLst>
              <a:ext uri="{FF2B5EF4-FFF2-40B4-BE49-F238E27FC236}">
                <a16:creationId xmlns:a16="http://schemas.microsoft.com/office/drawing/2014/main" id="{9BB33C42-5B95-8101-9BBE-10F605F918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57DDA86-307F-EA01-82BF-F9ECF4FF79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00"/>
          <a:stretch/>
        </p:blipFill>
        <p:spPr>
          <a:xfrm>
            <a:off x="0" y="0"/>
            <a:ext cx="329076" cy="6858000"/>
          </a:xfrm>
          <a:prstGeom prst="rect">
            <a:avLst/>
          </a:prstGeo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D44360D-15EA-AD68-5FEE-8582C8DA1A0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BF317B5A-0CA0-D989-04F2-72D0A0D920A6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604132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7">
            <a:extLst>
              <a:ext uri="{FF2B5EF4-FFF2-40B4-BE49-F238E27FC236}">
                <a16:creationId xmlns:a16="http://schemas.microsoft.com/office/drawing/2014/main" id="{A3333AE0-C60F-BA74-4E5C-9486C6A203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5662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F10C11EA-DC0D-D9D0-CFE8-11DB936381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5662" y="2258822"/>
            <a:ext cx="998210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6" name="Tijdelijke aanduiding voor tekst 14">
            <a:extLst>
              <a:ext uri="{FF2B5EF4-FFF2-40B4-BE49-F238E27FC236}">
                <a16:creationId xmlns:a16="http://schemas.microsoft.com/office/drawing/2014/main" id="{B5A34C65-CD43-436D-6F71-614247B6E9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5663" y="2791372"/>
            <a:ext cx="9982104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pic>
        <p:nvPicPr>
          <p:cNvPr id="7" name="Afbeelding 6" descr="Afbeelding met logo&#10;&#10;Automatisch gegenereerde beschrijving">
            <a:extLst>
              <a:ext uri="{FF2B5EF4-FFF2-40B4-BE49-F238E27FC236}">
                <a16:creationId xmlns:a16="http://schemas.microsoft.com/office/drawing/2014/main" id="{9BB33C42-5B95-8101-9BBE-10F605F918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57DDA86-307F-EA01-82BF-F9ECF4FF79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00"/>
          <a:stretch/>
        </p:blipFill>
        <p:spPr>
          <a:xfrm>
            <a:off x="0" y="0"/>
            <a:ext cx="329076" cy="6858000"/>
          </a:xfrm>
          <a:prstGeom prst="rect">
            <a:avLst/>
          </a:prstGeom>
        </p:spPr>
      </p:pic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EBEC8B6B-669C-BF9B-D531-E092EE85C71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44A395EF-E98C-A124-A2F4-CDDA96787C6A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07363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pijl&#10;&#10;Automatisch gegenereerde beschrijving">
            <a:extLst>
              <a:ext uri="{FF2B5EF4-FFF2-40B4-BE49-F238E27FC236}">
                <a16:creationId xmlns:a16="http://schemas.microsoft.com/office/drawing/2014/main" id="{A2130720-D8A8-4486-C678-571BB13BD2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81"/>
          <a:stretch/>
        </p:blipFill>
        <p:spPr>
          <a:xfrm>
            <a:off x="6292907" y="1128839"/>
            <a:ext cx="5899093" cy="5729161"/>
          </a:xfrm>
          <a:prstGeom prst="rect">
            <a:avLst/>
          </a:prstGeom>
        </p:spPr>
      </p:pic>
      <p:pic>
        <p:nvPicPr>
          <p:cNvPr id="7" name="Afbeelding 6" descr="Afbeelding met logo&#10;&#10;Automatisch gegenereerde beschrijving">
            <a:extLst>
              <a:ext uri="{FF2B5EF4-FFF2-40B4-BE49-F238E27FC236}">
                <a16:creationId xmlns:a16="http://schemas.microsoft.com/office/drawing/2014/main" id="{9BB33C42-5B95-8101-9BBE-10F605F918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FE673878-DF08-E281-77BB-0E9B5A6402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5662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12" name="Tijdelijke aanduiding voor tekst 12">
            <a:extLst>
              <a:ext uri="{FF2B5EF4-FFF2-40B4-BE49-F238E27FC236}">
                <a16:creationId xmlns:a16="http://schemas.microsoft.com/office/drawing/2014/main" id="{DF6EC956-AEB7-D337-9236-D87FCFAC59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5662" y="2258822"/>
            <a:ext cx="9982105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tx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sp>
        <p:nvSpPr>
          <p:cNvPr id="14" name="Tijdelijke aanduiding voor tekst 14">
            <a:extLst>
              <a:ext uri="{FF2B5EF4-FFF2-40B4-BE49-F238E27FC236}">
                <a16:creationId xmlns:a16="http://schemas.microsoft.com/office/drawing/2014/main" id="{703BED68-4BFF-261E-FBAF-A210CE8280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5663" y="2791372"/>
            <a:ext cx="9982104" cy="32224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AA87909-6759-55BC-9202-9785C0ABDDB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A7B36D-86F7-2A29-F369-FB29E4B39A7C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660157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POI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09B63F6-8328-D311-0285-D194A8E1F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2" b="55886"/>
          <a:stretch/>
        </p:blipFill>
        <p:spPr>
          <a:xfrm>
            <a:off x="10135014" y="-1262743"/>
            <a:ext cx="6181725" cy="2525486"/>
          </a:xfrm>
          <a:prstGeom prst="rect">
            <a:avLst/>
          </a:prstGeom>
        </p:spPr>
      </p:pic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677170AC-6880-5801-9F65-8292FEAC20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5661" y="2796853"/>
            <a:ext cx="9796125" cy="3665538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003142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sp>
        <p:nvSpPr>
          <p:cNvPr id="7" name="Tijdelijke aanduiding voor tekst 12">
            <a:extLst>
              <a:ext uri="{FF2B5EF4-FFF2-40B4-BE49-F238E27FC236}">
                <a16:creationId xmlns:a16="http://schemas.microsoft.com/office/drawing/2014/main" id="{666A92D5-AFCB-F895-D0A8-9650FF416E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5662" y="2258822"/>
            <a:ext cx="9796126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pic>
        <p:nvPicPr>
          <p:cNvPr id="11" name="Afbeelding 10" descr="Afbeelding met logo&#10;&#10;Automatisch gegenereerde beschrijving">
            <a:extLst>
              <a:ext uri="{FF2B5EF4-FFF2-40B4-BE49-F238E27FC236}">
                <a16:creationId xmlns:a16="http://schemas.microsoft.com/office/drawing/2014/main" id="{7D5CECBF-D284-546F-1948-8A6DEC19BC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2" name="Tijdelijke aanduiding voor tekst 7">
            <a:extLst>
              <a:ext uri="{FF2B5EF4-FFF2-40B4-BE49-F238E27FC236}">
                <a16:creationId xmlns:a16="http://schemas.microsoft.com/office/drawing/2014/main" id="{C8E4B837-AEAB-C140-4F01-B67C4D7E50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662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813CA6E-27C4-79DA-834B-A468926C41F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A68FA0DE-9545-930F-5ABF-1F330E333442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389160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POI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53EBB58-06EA-3472-7050-E0CBDDA8E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2" b="55886"/>
          <a:stretch/>
        </p:blipFill>
        <p:spPr>
          <a:xfrm>
            <a:off x="10135014" y="-1262743"/>
            <a:ext cx="6181725" cy="2525486"/>
          </a:xfrm>
          <a:prstGeom prst="rect">
            <a:avLst/>
          </a:prstGeom>
        </p:spPr>
      </p:pic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677170AC-6880-5801-9F65-8292FEAC20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5662" y="2796853"/>
            <a:ext cx="4919916" cy="3665538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003142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sp>
        <p:nvSpPr>
          <p:cNvPr id="4" name="Tijdelijke aanduiding voor tekst 14">
            <a:extLst>
              <a:ext uri="{FF2B5EF4-FFF2-40B4-BE49-F238E27FC236}">
                <a16:creationId xmlns:a16="http://schemas.microsoft.com/office/drawing/2014/main" id="{708EE166-3E07-2107-1C9B-7D5EC65AD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9894" y="2796853"/>
            <a:ext cx="4919916" cy="3665538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>
                <a:solidFill>
                  <a:srgbClr val="003142"/>
                </a:solidFill>
                <a:latin typeface="Figtree" pitchFamily="2" charset="0"/>
              </a:defRPr>
            </a:lvl1pPr>
            <a:lvl2pPr marL="457200" indent="0">
              <a:buNone/>
              <a:defRPr sz="1800">
                <a:latin typeface="Montserrat" pitchFamily="2" charset="77"/>
              </a:defRPr>
            </a:lvl2pPr>
            <a:lvl3pPr marL="914400" indent="0">
              <a:buNone/>
              <a:defRPr sz="1800">
                <a:latin typeface="Montserrat" pitchFamily="2" charset="77"/>
              </a:defRPr>
            </a:lvl3pPr>
            <a:lvl4pPr marL="1371600" indent="0">
              <a:buNone/>
              <a:defRPr sz="1800">
                <a:latin typeface="Montserrat" pitchFamily="2" charset="77"/>
              </a:defRPr>
            </a:lvl4pPr>
            <a:lvl5pPr marL="1828800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err="1"/>
              <a:t>Lorem</a:t>
            </a:r>
            <a:r>
              <a:rPr lang="nl-NL"/>
              <a:t> </a:t>
            </a:r>
            <a:r>
              <a:rPr lang="nl-NL" err="1"/>
              <a:t>ipsum</a:t>
            </a:r>
            <a:r>
              <a:rPr lang="nl-NL"/>
              <a:t> </a:t>
            </a:r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Usam veres nonsed untiorr orerchit, il etur, od enet ad est omnimin veliquatur aspita cum quod quam eos quibeaquodi cor aut eribus.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Tem. Et voluptas et dolores enderum eum none versperrorem ratectotatio exceper ovitam, sanis si as endis et eicatius.</a:t>
            </a:r>
          </a:p>
          <a:p>
            <a:r>
              <a:rPr lang="nl-BE">
                <a:solidFill>
                  <a:srgbClr val="003141"/>
                </a:solidFill>
                <a:effectLst/>
                <a:latin typeface="Montserrat" pitchFamily="2" charset="77"/>
              </a:rPr>
              <a:t>Officia comnimi lluptatis modigen demquae possincium quiditi bustiatur aciis voluptate et, quosam expliqui ipiduntem quis dolor reriam.</a:t>
            </a:r>
            <a:endParaRPr lang="nl-BE"/>
          </a:p>
        </p:txBody>
      </p:sp>
      <p:sp>
        <p:nvSpPr>
          <p:cNvPr id="7" name="Tijdelijke aanduiding voor tekst 12">
            <a:extLst>
              <a:ext uri="{FF2B5EF4-FFF2-40B4-BE49-F238E27FC236}">
                <a16:creationId xmlns:a16="http://schemas.microsoft.com/office/drawing/2014/main" id="{666A92D5-AFCB-F895-D0A8-9650FF416E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5662" y="2258822"/>
            <a:ext cx="9796126" cy="3837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cap="all" baseline="0">
                <a:solidFill>
                  <a:schemeClr val="accent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Ondertitel slide</a:t>
            </a:r>
            <a:endParaRPr lang="nl-BE"/>
          </a:p>
        </p:txBody>
      </p:sp>
      <p:pic>
        <p:nvPicPr>
          <p:cNvPr id="11" name="Afbeelding 10" descr="Afbeelding met logo&#10;&#10;Automatisch gegenereerde beschrijving">
            <a:extLst>
              <a:ext uri="{FF2B5EF4-FFF2-40B4-BE49-F238E27FC236}">
                <a16:creationId xmlns:a16="http://schemas.microsoft.com/office/drawing/2014/main" id="{7D5CECBF-D284-546F-1948-8A6DEC19BC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2" name="Tijdelijke aanduiding voor tekst 7">
            <a:extLst>
              <a:ext uri="{FF2B5EF4-FFF2-40B4-BE49-F238E27FC236}">
                <a16:creationId xmlns:a16="http://schemas.microsoft.com/office/drawing/2014/main" id="{C8E4B837-AEAB-C140-4F01-B67C4D7E50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662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AF87C0C-E124-EF16-28AE-EF8AE9797F2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06BADEC-50C9-B655-517F-ED584FE60A4D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121521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EEA9135-F51B-6787-87FC-673C526C4A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85011"/>
            <a:ext cx="12876464" cy="7243011"/>
          </a:xfrm>
          <a:prstGeom prst="rect">
            <a:avLst/>
          </a:prstGeom>
        </p:spPr>
      </p:pic>
      <p:sp>
        <p:nvSpPr>
          <p:cNvPr id="6" name="Tijdelijke aanduiding voor tekst 12">
            <a:extLst>
              <a:ext uri="{FF2B5EF4-FFF2-40B4-BE49-F238E27FC236}">
                <a16:creationId xmlns:a16="http://schemas.microsoft.com/office/drawing/2014/main" id="{6993B391-E751-0248-D341-FB3E5821F8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5599" y="1781469"/>
            <a:ext cx="8940800" cy="329506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0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“Voorziene plaats voor quote of uitgelicht stuk tekst als voorbeeld.”</a:t>
            </a:r>
            <a:endParaRPr lang="nl-BE"/>
          </a:p>
        </p:txBody>
      </p:sp>
      <p:sp>
        <p:nvSpPr>
          <p:cNvPr id="11" name="Tijdelijke aanduiding voor tekst 14">
            <a:extLst>
              <a:ext uri="{FF2B5EF4-FFF2-40B4-BE49-F238E27FC236}">
                <a16:creationId xmlns:a16="http://schemas.microsoft.com/office/drawing/2014/main" id="{40410134-C0ED-D3E1-FB9A-3E99B70975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6739" y="5587662"/>
            <a:ext cx="2618519" cy="2745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Naam Voornaam</a:t>
            </a:r>
            <a:endParaRPr lang="nl-BE"/>
          </a:p>
        </p:txBody>
      </p: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8FB434D2-4339-7653-393C-A8AC6B26F3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29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F06DF4C3-5384-7CB4-E30B-B8B8615300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FB32CA96-1608-7B62-6969-96E8AD3D23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5599" y="1781469"/>
            <a:ext cx="8940800" cy="329506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0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“Voorziene plaats voor quote of uitgelicht stuk tekst als voorbeeld.”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F7E469B2-E08C-C16F-E4A5-15F76983F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6739" y="5587662"/>
            <a:ext cx="2618519" cy="2745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i="0" baseline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Naam Voornaam</a:t>
            </a:r>
            <a:endParaRPr lang="nl-BE"/>
          </a:p>
        </p:txBody>
      </p:sp>
      <p:pic>
        <p:nvPicPr>
          <p:cNvPr id="16" name="Afbeelding 15" descr="Afbeelding met logo&#10;&#10;Automatisch gegenereerde beschrijving">
            <a:extLst>
              <a:ext uri="{FF2B5EF4-FFF2-40B4-BE49-F238E27FC236}">
                <a16:creationId xmlns:a16="http://schemas.microsoft.com/office/drawing/2014/main" id="{D4FED9AB-9650-1291-F408-076BFF024A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87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7F6C64C0-69F3-3B5C-7705-E01941FAE8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Vrije vorm 7">
            <a:extLst>
              <a:ext uri="{FF2B5EF4-FFF2-40B4-BE49-F238E27FC236}">
                <a16:creationId xmlns:a16="http://schemas.microsoft.com/office/drawing/2014/main" id="{B604054F-2BFC-8A66-7977-0BAE79DCFB8B}"/>
              </a:ext>
            </a:extLst>
          </p:cNvPr>
          <p:cNvSpPr/>
          <p:nvPr userDrawn="1"/>
        </p:nvSpPr>
        <p:spPr>
          <a:xfrm>
            <a:off x="8537608" y="-231006"/>
            <a:ext cx="3782729" cy="1299410"/>
          </a:xfrm>
          <a:custGeom>
            <a:avLst/>
            <a:gdLst>
              <a:gd name="connsiteX0" fmla="*/ 0 w 3782729"/>
              <a:gd name="connsiteY0" fmla="*/ 182880 h 1299410"/>
              <a:gd name="connsiteX1" fmla="*/ 0 w 3782729"/>
              <a:gd name="connsiteY1" fmla="*/ 182880 h 1299410"/>
              <a:gd name="connsiteX2" fmla="*/ 105878 w 3782729"/>
              <a:gd name="connsiteY2" fmla="*/ 269507 h 1299410"/>
              <a:gd name="connsiteX3" fmla="*/ 154005 w 3782729"/>
              <a:gd name="connsiteY3" fmla="*/ 288758 h 1299410"/>
              <a:gd name="connsiteX4" fmla="*/ 182880 w 3782729"/>
              <a:gd name="connsiteY4" fmla="*/ 308008 h 1299410"/>
              <a:gd name="connsiteX5" fmla="*/ 221381 w 3782729"/>
              <a:gd name="connsiteY5" fmla="*/ 327259 h 1299410"/>
              <a:gd name="connsiteX6" fmla="*/ 279133 w 3782729"/>
              <a:gd name="connsiteY6" fmla="*/ 346509 h 1299410"/>
              <a:gd name="connsiteX7" fmla="*/ 336885 w 3782729"/>
              <a:gd name="connsiteY7" fmla="*/ 375385 h 1299410"/>
              <a:gd name="connsiteX8" fmla="*/ 462013 w 3782729"/>
              <a:gd name="connsiteY8" fmla="*/ 423511 h 1299410"/>
              <a:gd name="connsiteX9" fmla="*/ 490889 w 3782729"/>
              <a:gd name="connsiteY9" fmla="*/ 442762 h 1299410"/>
              <a:gd name="connsiteX10" fmla="*/ 567891 w 3782729"/>
              <a:gd name="connsiteY10" fmla="*/ 481263 h 1299410"/>
              <a:gd name="connsiteX11" fmla="*/ 596767 w 3782729"/>
              <a:gd name="connsiteY11" fmla="*/ 500513 h 1299410"/>
              <a:gd name="connsiteX12" fmla="*/ 673769 w 3782729"/>
              <a:gd name="connsiteY12" fmla="*/ 539014 h 1299410"/>
              <a:gd name="connsiteX13" fmla="*/ 712270 w 3782729"/>
              <a:gd name="connsiteY13" fmla="*/ 558265 h 1299410"/>
              <a:gd name="connsiteX14" fmla="*/ 770021 w 3782729"/>
              <a:gd name="connsiteY14" fmla="*/ 606391 h 1299410"/>
              <a:gd name="connsiteX15" fmla="*/ 827773 w 3782729"/>
              <a:gd name="connsiteY15" fmla="*/ 644892 h 1299410"/>
              <a:gd name="connsiteX16" fmla="*/ 885525 w 3782729"/>
              <a:gd name="connsiteY16" fmla="*/ 683393 h 1299410"/>
              <a:gd name="connsiteX17" fmla="*/ 914400 w 3782729"/>
              <a:gd name="connsiteY17" fmla="*/ 702644 h 1299410"/>
              <a:gd name="connsiteX18" fmla="*/ 972152 w 3782729"/>
              <a:gd name="connsiteY18" fmla="*/ 721894 h 1299410"/>
              <a:gd name="connsiteX19" fmla="*/ 1001028 w 3782729"/>
              <a:gd name="connsiteY19" fmla="*/ 741145 h 1299410"/>
              <a:gd name="connsiteX20" fmla="*/ 1068405 w 3782729"/>
              <a:gd name="connsiteY20" fmla="*/ 760395 h 1299410"/>
              <a:gd name="connsiteX21" fmla="*/ 1135781 w 3782729"/>
              <a:gd name="connsiteY21" fmla="*/ 798897 h 1299410"/>
              <a:gd name="connsiteX22" fmla="*/ 1164657 w 3782729"/>
              <a:gd name="connsiteY22" fmla="*/ 818147 h 1299410"/>
              <a:gd name="connsiteX23" fmla="*/ 1222409 w 3782729"/>
              <a:gd name="connsiteY23" fmla="*/ 837398 h 1299410"/>
              <a:gd name="connsiteX24" fmla="*/ 1251285 w 3782729"/>
              <a:gd name="connsiteY24" fmla="*/ 847023 h 1299410"/>
              <a:gd name="connsiteX25" fmla="*/ 1280160 w 3782729"/>
              <a:gd name="connsiteY25" fmla="*/ 866273 h 1299410"/>
              <a:gd name="connsiteX26" fmla="*/ 1376413 w 3782729"/>
              <a:gd name="connsiteY26" fmla="*/ 885524 h 1299410"/>
              <a:gd name="connsiteX27" fmla="*/ 1434165 w 3782729"/>
              <a:gd name="connsiteY27" fmla="*/ 904774 h 1299410"/>
              <a:gd name="connsiteX28" fmla="*/ 1463040 w 3782729"/>
              <a:gd name="connsiteY28" fmla="*/ 924025 h 1299410"/>
              <a:gd name="connsiteX29" fmla="*/ 1520792 w 3782729"/>
              <a:gd name="connsiteY29" fmla="*/ 943275 h 1299410"/>
              <a:gd name="connsiteX30" fmla="*/ 1578544 w 3782729"/>
              <a:gd name="connsiteY30" fmla="*/ 981777 h 1299410"/>
              <a:gd name="connsiteX31" fmla="*/ 1694047 w 3782729"/>
              <a:gd name="connsiteY31" fmla="*/ 1010652 h 1299410"/>
              <a:gd name="connsiteX32" fmla="*/ 1722923 w 3782729"/>
              <a:gd name="connsiteY32" fmla="*/ 1020278 h 1299410"/>
              <a:gd name="connsiteX33" fmla="*/ 1751798 w 3782729"/>
              <a:gd name="connsiteY33" fmla="*/ 1039528 h 1299410"/>
              <a:gd name="connsiteX34" fmla="*/ 1790299 w 3782729"/>
              <a:gd name="connsiteY34" fmla="*/ 1049153 h 1299410"/>
              <a:gd name="connsiteX35" fmla="*/ 1819175 w 3782729"/>
              <a:gd name="connsiteY35" fmla="*/ 1058779 h 1299410"/>
              <a:gd name="connsiteX36" fmla="*/ 1857676 w 3782729"/>
              <a:gd name="connsiteY36" fmla="*/ 1068404 h 1299410"/>
              <a:gd name="connsiteX37" fmla="*/ 1915428 w 3782729"/>
              <a:gd name="connsiteY37" fmla="*/ 1087654 h 1299410"/>
              <a:gd name="connsiteX38" fmla="*/ 1992430 w 3782729"/>
              <a:gd name="connsiteY38" fmla="*/ 1106905 h 1299410"/>
              <a:gd name="connsiteX39" fmla="*/ 2050181 w 3782729"/>
              <a:gd name="connsiteY39" fmla="*/ 1126155 h 1299410"/>
              <a:gd name="connsiteX40" fmla="*/ 2127184 w 3782729"/>
              <a:gd name="connsiteY40" fmla="*/ 1145406 h 1299410"/>
              <a:gd name="connsiteX41" fmla="*/ 2165685 w 3782729"/>
              <a:gd name="connsiteY41" fmla="*/ 1164657 h 1299410"/>
              <a:gd name="connsiteX42" fmla="*/ 2223436 w 3782729"/>
              <a:gd name="connsiteY42" fmla="*/ 1183907 h 1299410"/>
              <a:gd name="connsiteX43" fmla="*/ 2252312 w 3782729"/>
              <a:gd name="connsiteY43" fmla="*/ 1203158 h 1299410"/>
              <a:gd name="connsiteX44" fmla="*/ 2310064 w 3782729"/>
              <a:gd name="connsiteY44" fmla="*/ 1222408 h 1299410"/>
              <a:gd name="connsiteX45" fmla="*/ 2598821 w 3782729"/>
              <a:gd name="connsiteY45" fmla="*/ 1241659 h 1299410"/>
              <a:gd name="connsiteX46" fmla="*/ 2733575 w 3782729"/>
              <a:gd name="connsiteY46" fmla="*/ 1280160 h 1299410"/>
              <a:gd name="connsiteX47" fmla="*/ 2762451 w 3782729"/>
              <a:gd name="connsiteY47" fmla="*/ 1289785 h 1299410"/>
              <a:gd name="connsiteX48" fmla="*/ 2791327 w 3782729"/>
              <a:gd name="connsiteY48" fmla="*/ 1299410 h 1299410"/>
              <a:gd name="connsiteX49" fmla="*/ 2993457 w 3782729"/>
              <a:gd name="connsiteY49" fmla="*/ 1289785 h 1299410"/>
              <a:gd name="connsiteX50" fmla="*/ 3022333 w 3782729"/>
              <a:gd name="connsiteY50" fmla="*/ 1280160 h 1299410"/>
              <a:gd name="connsiteX51" fmla="*/ 3070459 w 3782729"/>
              <a:gd name="connsiteY51" fmla="*/ 1270534 h 1299410"/>
              <a:gd name="connsiteX52" fmla="*/ 3128211 w 3782729"/>
              <a:gd name="connsiteY52" fmla="*/ 1251284 h 1299410"/>
              <a:gd name="connsiteX53" fmla="*/ 3157087 w 3782729"/>
              <a:gd name="connsiteY53" fmla="*/ 1241659 h 1299410"/>
              <a:gd name="connsiteX54" fmla="*/ 3359217 w 3782729"/>
              <a:gd name="connsiteY54" fmla="*/ 1222408 h 1299410"/>
              <a:gd name="connsiteX55" fmla="*/ 3455470 w 3782729"/>
              <a:gd name="connsiteY55" fmla="*/ 1203158 h 1299410"/>
              <a:gd name="connsiteX56" fmla="*/ 3493971 w 3782729"/>
              <a:gd name="connsiteY56" fmla="*/ 1193532 h 1299410"/>
              <a:gd name="connsiteX57" fmla="*/ 3580598 w 3782729"/>
              <a:gd name="connsiteY57" fmla="*/ 1183907 h 1299410"/>
              <a:gd name="connsiteX58" fmla="*/ 3667226 w 3782729"/>
              <a:gd name="connsiteY58" fmla="*/ 1155031 h 1299410"/>
              <a:gd name="connsiteX59" fmla="*/ 3696101 w 3782729"/>
              <a:gd name="connsiteY59" fmla="*/ 1145406 h 1299410"/>
              <a:gd name="connsiteX60" fmla="*/ 3724977 w 3782729"/>
              <a:gd name="connsiteY60" fmla="*/ 1126155 h 1299410"/>
              <a:gd name="connsiteX61" fmla="*/ 3744228 w 3782729"/>
              <a:gd name="connsiteY61" fmla="*/ 1097280 h 1299410"/>
              <a:gd name="connsiteX62" fmla="*/ 3773104 w 3782729"/>
              <a:gd name="connsiteY62" fmla="*/ 1001027 h 1299410"/>
              <a:gd name="connsiteX63" fmla="*/ 3782729 w 3782729"/>
              <a:gd name="connsiteY63" fmla="*/ 539014 h 1299410"/>
              <a:gd name="connsiteX64" fmla="*/ 3773104 w 3782729"/>
              <a:gd name="connsiteY64" fmla="*/ 221381 h 1299410"/>
              <a:gd name="connsiteX65" fmla="*/ 3753853 w 3782729"/>
              <a:gd name="connsiteY65" fmla="*/ 144379 h 1299410"/>
              <a:gd name="connsiteX66" fmla="*/ 3686476 w 3782729"/>
              <a:gd name="connsiteY66" fmla="*/ 57751 h 1299410"/>
              <a:gd name="connsiteX67" fmla="*/ 3609474 w 3782729"/>
              <a:gd name="connsiteY67" fmla="*/ 28875 h 1299410"/>
              <a:gd name="connsiteX68" fmla="*/ 3561348 w 3782729"/>
              <a:gd name="connsiteY68" fmla="*/ 19250 h 1299410"/>
              <a:gd name="connsiteX69" fmla="*/ 3397718 w 3782729"/>
              <a:gd name="connsiteY69" fmla="*/ 0 h 1299410"/>
              <a:gd name="connsiteX70" fmla="*/ 1828800 w 3782729"/>
              <a:gd name="connsiteY70" fmla="*/ 9625 h 1299410"/>
              <a:gd name="connsiteX71" fmla="*/ 1655546 w 3782729"/>
              <a:gd name="connsiteY71" fmla="*/ 28875 h 1299410"/>
              <a:gd name="connsiteX72" fmla="*/ 1559293 w 3782729"/>
              <a:gd name="connsiteY72" fmla="*/ 38501 h 1299410"/>
              <a:gd name="connsiteX73" fmla="*/ 1337912 w 3782729"/>
              <a:gd name="connsiteY73" fmla="*/ 57751 h 1299410"/>
              <a:gd name="connsiteX74" fmla="*/ 1058779 w 3782729"/>
              <a:gd name="connsiteY74" fmla="*/ 77002 h 1299410"/>
              <a:gd name="connsiteX75" fmla="*/ 972152 w 3782729"/>
              <a:gd name="connsiteY75" fmla="*/ 86627 h 1299410"/>
              <a:gd name="connsiteX76" fmla="*/ 269508 w 3782729"/>
              <a:gd name="connsiteY76" fmla="*/ 86627 h 1299410"/>
              <a:gd name="connsiteX77" fmla="*/ 202131 w 3782729"/>
              <a:gd name="connsiteY77" fmla="*/ 96252 h 1299410"/>
              <a:gd name="connsiteX78" fmla="*/ 144379 w 3782729"/>
              <a:gd name="connsiteY78" fmla="*/ 115503 h 1299410"/>
              <a:gd name="connsiteX79" fmla="*/ 86628 w 3782729"/>
              <a:gd name="connsiteY79" fmla="*/ 154004 h 1299410"/>
              <a:gd name="connsiteX80" fmla="*/ 0 w 3782729"/>
              <a:gd name="connsiteY80" fmla="*/ 18288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782729" h="1299410">
                <a:moveTo>
                  <a:pt x="0" y="182880"/>
                </a:moveTo>
                <a:lnTo>
                  <a:pt x="0" y="182880"/>
                </a:lnTo>
                <a:cubicBezTo>
                  <a:pt x="5649" y="187722"/>
                  <a:pt x="83796" y="257239"/>
                  <a:pt x="105878" y="269507"/>
                </a:cubicBezTo>
                <a:cubicBezTo>
                  <a:pt x="120982" y="277898"/>
                  <a:pt x="138551" y="281031"/>
                  <a:pt x="154005" y="288758"/>
                </a:cubicBezTo>
                <a:cubicBezTo>
                  <a:pt x="164352" y="293931"/>
                  <a:pt x="172836" y="302269"/>
                  <a:pt x="182880" y="308008"/>
                </a:cubicBezTo>
                <a:cubicBezTo>
                  <a:pt x="195338" y="315127"/>
                  <a:pt x="208059" y="321930"/>
                  <a:pt x="221381" y="327259"/>
                </a:cubicBezTo>
                <a:cubicBezTo>
                  <a:pt x="240222" y="334795"/>
                  <a:pt x="279133" y="346509"/>
                  <a:pt x="279133" y="346509"/>
                </a:cubicBezTo>
                <a:cubicBezTo>
                  <a:pt x="324713" y="376897"/>
                  <a:pt x="289788" y="357271"/>
                  <a:pt x="336885" y="375385"/>
                </a:cubicBezTo>
                <a:cubicBezTo>
                  <a:pt x="474259" y="428221"/>
                  <a:pt x="391046" y="399856"/>
                  <a:pt x="462013" y="423511"/>
                </a:cubicBezTo>
                <a:cubicBezTo>
                  <a:pt x="471638" y="429928"/>
                  <a:pt x="480733" y="437222"/>
                  <a:pt x="490889" y="442762"/>
                </a:cubicBezTo>
                <a:cubicBezTo>
                  <a:pt x="516082" y="456504"/>
                  <a:pt x="544013" y="465345"/>
                  <a:pt x="567891" y="481263"/>
                </a:cubicBezTo>
                <a:cubicBezTo>
                  <a:pt x="577516" y="487680"/>
                  <a:pt x="586611" y="494974"/>
                  <a:pt x="596767" y="500513"/>
                </a:cubicBezTo>
                <a:cubicBezTo>
                  <a:pt x="621960" y="514254"/>
                  <a:pt x="648102" y="526180"/>
                  <a:pt x="673769" y="539014"/>
                </a:cubicBezTo>
                <a:cubicBezTo>
                  <a:pt x="686603" y="545431"/>
                  <a:pt x="700331" y="550306"/>
                  <a:pt x="712270" y="558265"/>
                </a:cubicBezTo>
                <a:cubicBezTo>
                  <a:pt x="815446" y="627046"/>
                  <a:pt x="658866" y="519936"/>
                  <a:pt x="770021" y="606391"/>
                </a:cubicBezTo>
                <a:cubicBezTo>
                  <a:pt x="788284" y="620595"/>
                  <a:pt x="808522" y="632058"/>
                  <a:pt x="827773" y="644892"/>
                </a:cubicBezTo>
                <a:lnTo>
                  <a:pt x="885525" y="683393"/>
                </a:lnTo>
                <a:cubicBezTo>
                  <a:pt x="895150" y="689810"/>
                  <a:pt x="903426" y="698986"/>
                  <a:pt x="914400" y="702644"/>
                </a:cubicBezTo>
                <a:lnTo>
                  <a:pt x="972152" y="721894"/>
                </a:lnTo>
                <a:cubicBezTo>
                  <a:pt x="981777" y="728311"/>
                  <a:pt x="990681" y="735972"/>
                  <a:pt x="1001028" y="741145"/>
                </a:cubicBezTo>
                <a:cubicBezTo>
                  <a:pt x="1014835" y="748049"/>
                  <a:pt x="1056071" y="757312"/>
                  <a:pt x="1068405" y="760395"/>
                </a:cubicBezTo>
                <a:cubicBezTo>
                  <a:pt x="1138737" y="807286"/>
                  <a:pt x="1050319" y="750062"/>
                  <a:pt x="1135781" y="798897"/>
                </a:cubicBezTo>
                <a:cubicBezTo>
                  <a:pt x="1145825" y="804636"/>
                  <a:pt x="1154086" y="813449"/>
                  <a:pt x="1164657" y="818147"/>
                </a:cubicBezTo>
                <a:cubicBezTo>
                  <a:pt x="1183200" y="826388"/>
                  <a:pt x="1203158" y="830981"/>
                  <a:pt x="1222409" y="837398"/>
                </a:cubicBezTo>
                <a:lnTo>
                  <a:pt x="1251285" y="847023"/>
                </a:lnTo>
                <a:cubicBezTo>
                  <a:pt x="1260910" y="853440"/>
                  <a:pt x="1269528" y="861716"/>
                  <a:pt x="1280160" y="866273"/>
                </a:cubicBezTo>
                <a:cubicBezTo>
                  <a:pt x="1302562" y="875874"/>
                  <a:pt x="1357295" y="880745"/>
                  <a:pt x="1376413" y="885524"/>
                </a:cubicBezTo>
                <a:cubicBezTo>
                  <a:pt x="1396099" y="890445"/>
                  <a:pt x="1434165" y="904774"/>
                  <a:pt x="1434165" y="904774"/>
                </a:cubicBezTo>
                <a:cubicBezTo>
                  <a:pt x="1443790" y="911191"/>
                  <a:pt x="1452469" y="919327"/>
                  <a:pt x="1463040" y="924025"/>
                </a:cubicBezTo>
                <a:cubicBezTo>
                  <a:pt x="1481583" y="932266"/>
                  <a:pt x="1520792" y="943275"/>
                  <a:pt x="1520792" y="943275"/>
                </a:cubicBezTo>
                <a:cubicBezTo>
                  <a:pt x="1540043" y="956109"/>
                  <a:pt x="1556595" y="974461"/>
                  <a:pt x="1578544" y="981777"/>
                </a:cubicBezTo>
                <a:cubicBezTo>
                  <a:pt x="1654810" y="1007198"/>
                  <a:pt x="1616279" y="997691"/>
                  <a:pt x="1694047" y="1010652"/>
                </a:cubicBezTo>
                <a:cubicBezTo>
                  <a:pt x="1703672" y="1013861"/>
                  <a:pt x="1713848" y="1015740"/>
                  <a:pt x="1722923" y="1020278"/>
                </a:cubicBezTo>
                <a:cubicBezTo>
                  <a:pt x="1733270" y="1025451"/>
                  <a:pt x="1741165" y="1034971"/>
                  <a:pt x="1751798" y="1039528"/>
                </a:cubicBezTo>
                <a:cubicBezTo>
                  <a:pt x="1763957" y="1044739"/>
                  <a:pt x="1777579" y="1045519"/>
                  <a:pt x="1790299" y="1049153"/>
                </a:cubicBezTo>
                <a:cubicBezTo>
                  <a:pt x="1800055" y="1051940"/>
                  <a:pt x="1809419" y="1055992"/>
                  <a:pt x="1819175" y="1058779"/>
                </a:cubicBezTo>
                <a:cubicBezTo>
                  <a:pt x="1831895" y="1062413"/>
                  <a:pt x="1845005" y="1064603"/>
                  <a:pt x="1857676" y="1068404"/>
                </a:cubicBezTo>
                <a:cubicBezTo>
                  <a:pt x="1877112" y="1074235"/>
                  <a:pt x="1895742" y="1082732"/>
                  <a:pt x="1915428" y="1087654"/>
                </a:cubicBezTo>
                <a:cubicBezTo>
                  <a:pt x="1941095" y="1094071"/>
                  <a:pt x="1967330" y="1098539"/>
                  <a:pt x="1992430" y="1106905"/>
                </a:cubicBezTo>
                <a:cubicBezTo>
                  <a:pt x="2011680" y="1113322"/>
                  <a:pt x="2030283" y="1122175"/>
                  <a:pt x="2050181" y="1126155"/>
                </a:cubicBezTo>
                <a:cubicBezTo>
                  <a:pt x="2078423" y="1131804"/>
                  <a:pt x="2101289" y="1134308"/>
                  <a:pt x="2127184" y="1145406"/>
                </a:cubicBezTo>
                <a:cubicBezTo>
                  <a:pt x="2140372" y="1151058"/>
                  <a:pt x="2152363" y="1159328"/>
                  <a:pt x="2165685" y="1164657"/>
                </a:cubicBezTo>
                <a:cubicBezTo>
                  <a:pt x="2184525" y="1172193"/>
                  <a:pt x="2223436" y="1183907"/>
                  <a:pt x="2223436" y="1183907"/>
                </a:cubicBezTo>
                <a:cubicBezTo>
                  <a:pt x="2233061" y="1190324"/>
                  <a:pt x="2241741" y="1198460"/>
                  <a:pt x="2252312" y="1203158"/>
                </a:cubicBezTo>
                <a:cubicBezTo>
                  <a:pt x="2270855" y="1211399"/>
                  <a:pt x="2290813" y="1215991"/>
                  <a:pt x="2310064" y="1222408"/>
                </a:cubicBezTo>
                <a:cubicBezTo>
                  <a:pt x="2421180" y="1259446"/>
                  <a:pt x="2328776" y="1231657"/>
                  <a:pt x="2598821" y="1241659"/>
                </a:cubicBezTo>
                <a:cubicBezTo>
                  <a:pt x="2695520" y="1265833"/>
                  <a:pt x="2650717" y="1252540"/>
                  <a:pt x="2733575" y="1280160"/>
                </a:cubicBezTo>
                <a:lnTo>
                  <a:pt x="2762451" y="1289785"/>
                </a:lnTo>
                <a:lnTo>
                  <a:pt x="2791327" y="1299410"/>
                </a:lnTo>
                <a:cubicBezTo>
                  <a:pt x="2858704" y="1296202"/>
                  <a:pt x="2926237" y="1295387"/>
                  <a:pt x="2993457" y="1289785"/>
                </a:cubicBezTo>
                <a:cubicBezTo>
                  <a:pt x="3003568" y="1288942"/>
                  <a:pt x="3012490" y="1282621"/>
                  <a:pt x="3022333" y="1280160"/>
                </a:cubicBezTo>
                <a:cubicBezTo>
                  <a:pt x="3038204" y="1276192"/>
                  <a:pt x="3054676" y="1274839"/>
                  <a:pt x="3070459" y="1270534"/>
                </a:cubicBezTo>
                <a:cubicBezTo>
                  <a:pt x="3090036" y="1265195"/>
                  <a:pt x="3108960" y="1257701"/>
                  <a:pt x="3128211" y="1251284"/>
                </a:cubicBezTo>
                <a:cubicBezTo>
                  <a:pt x="3137836" y="1248076"/>
                  <a:pt x="3147138" y="1243649"/>
                  <a:pt x="3157087" y="1241659"/>
                </a:cubicBezTo>
                <a:cubicBezTo>
                  <a:pt x="3255649" y="1221945"/>
                  <a:pt x="3188885" y="1233053"/>
                  <a:pt x="3359217" y="1222408"/>
                </a:cubicBezTo>
                <a:cubicBezTo>
                  <a:pt x="3448662" y="1200047"/>
                  <a:pt x="3337445" y="1226764"/>
                  <a:pt x="3455470" y="1203158"/>
                </a:cubicBezTo>
                <a:cubicBezTo>
                  <a:pt x="3468442" y="1200564"/>
                  <a:pt x="3480896" y="1195544"/>
                  <a:pt x="3493971" y="1193532"/>
                </a:cubicBezTo>
                <a:cubicBezTo>
                  <a:pt x="3522686" y="1189114"/>
                  <a:pt x="3551722" y="1187115"/>
                  <a:pt x="3580598" y="1183907"/>
                </a:cubicBezTo>
                <a:lnTo>
                  <a:pt x="3667226" y="1155031"/>
                </a:lnTo>
                <a:lnTo>
                  <a:pt x="3696101" y="1145406"/>
                </a:lnTo>
                <a:cubicBezTo>
                  <a:pt x="3705726" y="1138989"/>
                  <a:pt x="3716797" y="1134335"/>
                  <a:pt x="3724977" y="1126155"/>
                </a:cubicBezTo>
                <a:cubicBezTo>
                  <a:pt x="3733157" y="1117975"/>
                  <a:pt x="3739530" y="1107851"/>
                  <a:pt x="3744228" y="1097280"/>
                </a:cubicBezTo>
                <a:cubicBezTo>
                  <a:pt x="3757615" y="1067159"/>
                  <a:pt x="3765105" y="1033019"/>
                  <a:pt x="3773104" y="1001027"/>
                </a:cubicBezTo>
                <a:cubicBezTo>
                  <a:pt x="3776312" y="847023"/>
                  <a:pt x="3782729" y="693052"/>
                  <a:pt x="3782729" y="539014"/>
                </a:cubicBezTo>
                <a:cubicBezTo>
                  <a:pt x="3782729" y="433088"/>
                  <a:pt x="3778671" y="327161"/>
                  <a:pt x="3773104" y="221381"/>
                </a:cubicBezTo>
                <a:cubicBezTo>
                  <a:pt x="3772608" y="211957"/>
                  <a:pt x="3761756" y="158604"/>
                  <a:pt x="3753853" y="144379"/>
                </a:cubicBezTo>
                <a:cubicBezTo>
                  <a:pt x="3740759" y="120810"/>
                  <a:pt x="3712321" y="76212"/>
                  <a:pt x="3686476" y="57751"/>
                </a:cubicBezTo>
                <a:cubicBezTo>
                  <a:pt x="3661275" y="39750"/>
                  <a:pt x="3638724" y="35375"/>
                  <a:pt x="3609474" y="28875"/>
                </a:cubicBezTo>
                <a:cubicBezTo>
                  <a:pt x="3593504" y="25326"/>
                  <a:pt x="3577517" y="21738"/>
                  <a:pt x="3561348" y="19250"/>
                </a:cubicBezTo>
                <a:cubicBezTo>
                  <a:pt x="3526951" y="13958"/>
                  <a:pt x="3429820" y="3567"/>
                  <a:pt x="3397718" y="0"/>
                </a:cubicBezTo>
                <a:lnTo>
                  <a:pt x="1828800" y="9625"/>
                </a:lnTo>
                <a:cubicBezTo>
                  <a:pt x="1709676" y="10986"/>
                  <a:pt x="1743411" y="17892"/>
                  <a:pt x="1655546" y="28875"/>
                </a:cubicBezTo>
                <a:cubicBezTo>
                  <a:pt x="1623551" y="32875"/>
                  <a:pt x="1591360" y="35125"/>
                  <a:pt x="1559293" y="38501"/>
                </a:cubicBezTo>
                <a:cubicBezTo>
                  <a:pt x="1405224" y="54719"/>
                  <a:pt x="1536807" y="43545"/>
                  <a:pt x="1337912" y="57751"/>
                </a:cubicBezTo>
                <a:cubicBezTo>
                  <a:pt x="1195681" y="81458"/>
                  <a:pt x="1343638" y="59199"/>
                  <a:pt x="1058779" y="77002"/>
                </a:cubicBezTo>
                <a:cubicBezTo>
                  <a:pt x="1029782" y="78814"/>
                  <a:pt x="1001028" y="83419"/>
                  <a:pt x="972152" y="86627"/>
                </a:cubicBezTo>
                <a:cubicBezTo>
                  <a:pt x="625600" y="75448"/>
                  <a:pt x="656016" y="70852"/>
                  <a:pt x="269508" y="86627"/>
                </a:cubicBezTo>
                <a:cubicBezTo>
                  <a:pt x="246840" y="87552"/>
                  <a:pt x="224590" y="93044"/>
                  <a:pt x="202131" y="96252"/>
                </a:cubicBezTo>
                <a:cubicBezTo>
                  <a:pt x="182880" y="102669"/>
                  <a:pt x="161263" y="104247"/>
                  <a:pt x="144379" y="115503"/>
                </a:cubicBezTo>
                <a:cubicBezTo>
                  <a:pt x="125129" y="128337"/>
                  <a:pt x="109764" y="154004"/>
                  <a:pt x="86628" y="154004"/>
                </a:cubicBezTo>
                <a:lnTo>
                  <a:pt x="0" y="18288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jdelijke aanduiding voor tekst 12">
            <a:extLst>
              <a:ext uri="{FF2B5EF4-FFF2-40B4-BE49-F238E27FC236}">
                <a16:creationId xmlns:a16="http://schemas.microsoft.com/office/drawing/2014/main" id="{B4DB3959-1FBD-DBD6-01CD-7C04CC3BF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5599" y="1781469"/>
            <a:ext cx="8940800" cy="329506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0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“Voorziene plaats voor quote of uitgelicht stuk tekst als voorbeeld.”</a:t>
            </a:r>
            <a:endParaRPr lang="nl-BE"/>
          </a:p>
        </p:txBody>
      </p:sp>
      <p:sp>
        <p:nvSpPr>
          <p:cNvPr id="6" name="Tijdelijke aanduiding voor tekst 14">
            <a:extLst>
              <a:ext uri="{FF2B5EF4-FFF2-40B4-BE49-F238E27FC236}">
                <a16:creationId xmlns:a16="http://schemas.microsoft.com/office/drawing/2014/main" id="{42ABFDC0-9CAF-A3A0-FFA4-282633D16B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6739" y="5587662"/>
            <a:ext cx="2618519" cy="2745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Naam Voornaam</a:t>
            </a:r>
            <a:endParaRPr lang="nl-BE"/>
          </a:p>
        </p:txBody>
      </p:sp>
      <p:pic>
        <p:nvPicPr>
          <p:cNvPr id="4" name="Afbeelding 3" descr="Afbeelding met logo&#10;&#10;Automatisch gegenereerde beschrijving">
            <a:extLst>
              <a:ext uri="{FF2B5EF4-FFF2-40B4-BE49-F238E27FC236}">
                <a16:creationId xmlns:a16="http://schemas.microsoft.com/office/drawing/2014/main" id="{C021AEEB-A874-07AE-B4BF-B1B1091F53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37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F49648F-E56D-5EB6-8AE0-CB7D4E994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 t="1316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6F915EE2-0AE2-A5E7-7CE1-E641646136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5599" y="1781469"/>
            <a:ext cx="8940800" cy="329506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0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“Voorziene plaats voor quote of uitgelicht stuk tekst als voorbeeld.”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57DA65BB-C508-E64F-6DE5-BF3C157F96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6739" y="5587662"/>
            <a:ext cx="2618519" cy="2745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Naam Voornaam</a:t>
            </a:r>
            <a:endParaRPr lang="nl-BE"/>
          </a:p>
        </p:txBody>
      </p:sp>
      <p:pic>
        <p:nvPicPr>
          <p:cNvPr id="18" name="Afbeelding 17" descr="Afbeelding met logo&#10;&#10;Automatisch gegenereerde beschrijving">
            <a:extLst>
              <a:ext uri="{FF2B5EF4-FFF2-40B4-BE49-F238E27FC236}">
                <a16:creationId xmlns:a16="http://schemas.microsoft.com/office/drawing/2014/main" id="{DAA15BF7-64D9-20EB-D6B6-AA886B9504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07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D633D1-4666-4A06-912D-1F6073B1312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9076" y="0"/>
            <a:ext cx="10653349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B6AFDC3-FECC-6BF0-3B35-7FB8C44F96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" r="97333"/>
          <a:stretch/>
        </p:blipFill>
        <p:spPr>
          <a:xfrm>
            <a:off x="0" y="0"/>
            <a:ext cx="329076" cy="6858000"/>
          </a:xfrm>
          <a:prstGeom prst="rect">
            <a:avLst/>
          </a:prstGeom>
        </p:spPr>
      </p:pic>
      <p:pic>
        <p:nvPicPr>
          <p:cNvPr id="6" name="Afbeelding 5" descr="Afbeelding met logo&#10;&#10;Automatisch gegenereerde beschrijving">
            <a:extLst>
              <a:ext uri="{FF2B5EF4-FFF2-40B4-BE49-F238E27FC236}">
                <a16:creationId xmlns:a16="http://schemas.microsoft.com/office/drawing/2014/main" id="{8E8E1448-CB4E-26D5-F276-D52E67CF7D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C235887-747A-6BDC-CBFC-23C3CB07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BD8C60E4-59F3-89D1-0065-F832669E5E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071868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D633D1-4666-4A06-912D-1F6073B1312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9076" y="1389888"/>
            <a:ext cx="12237720" cy="5468112"/>
          </a:xfrm>
          <a:custGeom>
            <a:avLst/>
            <a:gdLst>
              <a:gd name="connsiteX0" fmla="*/ 0 w 12192000"/>
              <a:gd name="connsiteY0" fmla="*/ 0 h 5687568"/>
              <a:gd name="connsiteX1" fmla="*/ 12192000 w 12192000"/>
              <a:gd name="connsiteY1" fmla="*/ 0 h 5687568"/>
              <a:gd name="connsiteX2" fmla="*/ 12192000 w 12192000"/>
              <a:gd name="connsiteY2" fmla="*/ 5687568 h 5687568"/>
              <a:gd name="connsiteX3" fmla="*/ 0 w 12192000"/>
              <a:gd name="connsiteY3" fmla="*/ 5687568 h 5687568"/>
              <a:gd name="connsiteX4" fmla="*/ 0 w 12192000"/>
              <a:gd name="connsiteY4" fmla="*/ 0 h 5687568"/>
              <a:gd name="connsiteX0" fmla="*/ 1143000 w 12192000"/>
              <a:gd name="connsiteY0" fmla="*/ 0 h 5769864"/>
              <a:gd name="connsiteX1" fmla="*/ 12192000 w 12192000"/>
              <a:gd name="connsiteY1" fmla="*/ 82296 h 5769864"/>
              <a:gd name="connsiteX2" fmla="*/ 12192000 w 12192000"/>
              <a:gd name="connsiteY2" fmla="*/ 5769864 h 5769864"/>
              <a:gd name="connsiteX3" fmla="*/ 0 w 12192000"/>
              <a:gd name="connsiteY3" fmla="*/ 5769864 h 5769864"/>
              <a:gd name="connsiteX4" fmla="*/ 1143000 w 12192000"/>
              <a:gd name="connsiteY4" fmla="*/ 0 h 5769864"/>
              <a:gd name="connsiteX0" fmla="*/ 1143000 w 12237720"/>
              <a:gd name="connsiteY0" fmla="*/ 0 h 5769864"/>
              <a:gd name="connsiteX1" fmla="*/ 12237720 w 12237720"/>
              <a:gd name="connsiteY1" fmla="*/ 649224 h 5769864"/>
              <a:gd name="connsiteX2" fmla="*/ 12192000 w 12237720"/>
              <a:gd name="connsiteY2" fmla="*/ 5769864 h 5769864"/>
              <a:gd name="connsiteX3" fmla="*/ 0 w 12237720"/>
              <a:gd name="connsiteY3" fmla="*/ 5769864 h 5769864"/>
              <a:gd name="connsiteX4" fmla="*/ 1143000 w 12237720"/>
              <a:gd name="connsiteY4" fmla="*/ 0 h 5769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7720" h="5769864">
                <a:moveTo>
                  <a:pt x="1143000" y="0"/>
                </a:moveTo>
                <a:lnTo>
                  <a:pt x="12237720" y="649224"/>
                </a:lnTo>
                <a:lnTo>
                  <a:pt x="12192000" y="5769864"/>
                </a:lnTo>
                <a:lnTo>
                  <a:pt x="0" y="5769864"/>
                </a:lnTo>
                <a:lnTo>
                  <a:pt x="114300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ID"/>
              <a:t>Image Placeholder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8110706-FC48-114B-1169-EE173012BA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00"/>
          <a:stretch/>
        </p:blipFill>
        <p:spPr>
          <a:xfrm>
            <a:off x="0" y="0"/>
            <a:ext cx="329076" cy="6858000"/>
          </a:xfrm>
          <a:prstGeom prst="rect">
            <a:avLst/>
          </a:prstGeom>
        </p:spPr>
      </p:pic>
      <p:pic>
        <p:nvPicPr>
          <p:cNvPr id="7" name="Afbeelding 6" descr="Afbeelding met logo&#10;&#10;Automatisch gegenereerde beschrijving">
            <a:extLst>
              <a:ext uri="{FF2B5EF4-FFF2-40B4-BE49-F238E27FC236}">
                <a16:creationId xmlns:a16="http://schemas.microsoft.com/office/drawing/2014/main" id="{358063EE-F8B2-C8EF-7CA8-AED119AC25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541" y="281812"/>
            <a:ext cx="612383" cy="612383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31B9615-C6F2-3F22-22A0-1EBF00774B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5662" y="731839"/>
            <a:ext cx="6181725" cy="3837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 u="none" cap="all" baseline="0">
                <a:solidFill>
                  <a:schemeClr val="accent2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TITEL SLIDE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B79212-11C8-2D7D-E99D-FE8A467CCD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6E10C9-E76D-5953-2879-59322409B564}"/>
              </a:ext>
            </a:extLst>
          </p:cNvPr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465062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9A85AD7-3D61-B645-DED9-458896943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Afbeelding 7" descr="Afbeelding met logo&#10;&#10;Automatisch gegenereerde beschrijving">
            <a:extLst>
              <a:ext uri="{FF2B5EF4-FFF2-40B4-BE49-F238E27FC236}">
                <a16:creationId xmlns:a16="http://schemas.microsoft.com/office/drawing/2014/main" id="{26416C24-2868-CF50-340B-C01F237471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5" y="654517"/>
            <a:ext cx="3927538" cy="1298269"/>
          </a:xfrm>
          <a:prstGeom prst="rect">
            <a:avLst/>
          </a:prstGeom>
        </p:spPr>
      </p:pic>
      <p:sp>
        <p:nvSpPr>
          <p:cNvPr id="10" name="Tijdelijke aanduiding voor tekst 12">
            <a:extLst>
              <a:ext uri="{FF2B5EF4-FFF2-40B4-BE49-F238E27FC236}">
                <a16:creationId xmlns:a16="http://schemas.microsoft.com/office/drawing/2014/main" id="{802DF943-0327-F24E-1984-B20130EB0F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4435" y="4494508"/>
            <a:ext cx="8940800" cy="193037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7000" b="1" i="0" baseline="0">
                <a:solidFill>
                  <a:schemeClr val="accent3"/>
                </a:solidFill>
                <a:latin typeface="Figtree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Bedankt!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9939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A84E4F58-7A0C-CE8A-871C-2A1D1C3E9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8" y="5681664"/>
            <a:ext cx="4185138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753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753600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het opmaakprofiel van de modelondertitel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210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72A38A-08BC-6497-A376-FFE1B3DC99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57225E-6956-4EBA-AC81-A92F7287460F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5847103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60" y="1709741"/>
            <a:ext cx="974139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60" y="4589465"/>
            <a:ext cx="9741391" cy="191611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52091BA-224B-C851-E86F-7E060965D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2B0631-C4C4-4B26-8DA0-FCFAD82CBBA6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1236068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6061" y="1825625"/>
            <a:ext cx="4747847" cy="4679951"/>
          </a:xfrm>
        </p:spPr>
        <p:txBody>
          <a:bodyPr/>
          <a:lstStyle>
            <a:lvl1pPr>
              <a:defRPr sz="1100" b="0"/>
            </a:lvl1pPr>
            <a:lvl2pPr marL="534988" indent="-228600">
              <a:defRPr sz="1000"/>
            </a:lvl2pPr>
            <a:lvl3pPr>
              <a:defRPr sz="8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4923" y="1825625"/>
            <a:ext cx="4788878" cy="4679951"/>
          </a:xfrm>
        </p:spPr>
        <p:txBody>
          <a:bodyPr/>
          <a:lstStyle>
            <a:lvl1pPr>
              <a:defRPr sz="1100" b="0"/>
            </a:lvl1pPr>
            <a:lvl2pPr marL="534988" indent="-228600">
              <a:defRPr sz="1000"/>
            </a:lvl2pPr>
            <a:lvl3pPr>
              <a:defRPr sz="8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5CD53A-41BB-8FED-C1CF-D31473E070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0338" y="6305550"/>
            <a:ext cx="838201" cy="376238"/>
          </a:xfrm>
        </p:spPr>
        <p:txBody>
          <a:bodyPr/>
          <a:lstStyle>
            <a:lvl1pPr>
              <a:defRPr/>
            </a:lvl1pPr>
          </a:lstStyle>
          <a:p>
            <a:fld id="{CF48F1BE-08F6-4190-AD19-07F710FD6575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3245075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61" y="355601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60" y="1681163"/>
            <a:ext cx="43915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6060" y="2505075"/>
            <a:ext cx="4391516" cy="400050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400050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922124-76AA-763C-0EBD-34C6F8A663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2F0286-9EFF-4B80-A159-5B1B9E19F4A5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363920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C817BDD-C167-A5F5-002A-80D909302F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E66D2E-9207-4F70-8830-6BA671C829FA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40425846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ADA19D1-ABE8-A693-C6E0-99B213887A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5F4F78-6798-4A46-945B-0ACD56F79AB2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4248861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0D380-F638-B810-CE30-DA2140A9ED28}"/>
              </a:ext>
            </a:extLst>
          </p:cNvPr>
          <p:cNvSpPr/>
          <p:nvPr userDrawn="1"/>
        </p:nvSpPr>
        <p:spPr>
          <a:xfrm>
            <a:off x="8616462" y="4543426"/>
            <a:ext cx="3575538" cy="2314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004B50A-CAD2-CE4A-155D-A830A4C927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1" y="6091239"/>
            <a:ext cx="849922" cy="414337"/>
          </a:xfrm>
        </p:spPr>
        <p:txBody>
          <a:bodyPr/>
          <a:lstStyle>
            <a:lvl1pPr>
              <a:defRPr/>
            </a:lvl1pPr>
          </a:lstStyle>
          <a:p>
            <a:fld id="{6FA5A36C-1DC0-49CC-B4E3-79EF52B9B36A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1326419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61" y="457200"/>
            <a:ext cx="357712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87428"/>
            <a:ext cx="5868988" cy="55158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6061" y="2057401"/>
            <a:ext cx="3577127" cy="444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9CEA1F-6E14-3422-EC90-8CAFB0E830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614E92-62C6-4D62-81AF-61FF710D8A8D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3610216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74677" y="987427"/>
            <a:ext cx="5880711" cy="552767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06061" y="457200"/>
            <a:ext cx="357712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6061" y="2057400"/>
            <a:ext cx="3577127" cy="4457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B8CBA51-53B7-54BE-8B07-300B3B5C4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E968C05-0120-4FF0-B1B0-CEC0F5E5BB72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9930540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A174378-8824-8B96-69EF-5D9B0F1B9D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C0D51FC-9DE0-4B05-9CF0-345F9931F5F9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13411184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6140450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8831" y="365125"/>
            <a:ext cx="7083670" cy="614045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020B5E-047B-5715-6978-9599DDF109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6F1CCC-22C5-4B8B-90D9-DF0C9ABFA171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400828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4">
            <a:extLst>
              <a:ext uri="{FF2B5EF4-FFF2-40B4-BE49-F238E27FC236}">
                <a16:creationId xmlns:a16="http://schemas.microsoft.com/office/drawing/2014/main" id="{C9A3C122-5305-F5C9-790D-E8D0108B996C}"/>
              </a:ext>
            </a:extLst>
          </p:cNvPr>
          <p:cNvSpPr txBox="1">
            <a:spLocks/>
          </p:cNvSpPr>
          <p:nvPr userDrawn="1"/>
        </p:nvSpPr>
        <p:spPr>
          <a:xfrm>
            <a:off x="310883" y="6412994"/>
            <a:ext cx="4016319" cy="2629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accent3"/>
                </a:solidFill>
                <a:latin typeface="Figtree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6" name="Tijdelijke aanduiding voor dianummer 4">
            <a:extLst>
              <a:ext uri="{FF2B5EF4-FFF2-40B4-BE49-F238E27FC236}">
                <a16:creationId xmlns:a16="http://schemas.microsoft.com/office/drawing/2014/main" id="{EC2C5062-8FD4-BE25-0382-2CB05D89D9F5}"/>
              </a:ext>
            </a:extLst>
          </p:cNvPr>
          <p:cNvSpPr txBox="1">
            <a:spLocks/>
          </p:cNvSpPr>
          <p:nvPr userDrawn="1"/>
        </p:nvSpPr>
        <p:spPr>
          <a:xfrm>
            <a:off x="318976" y="6412994"/>
            <a:ext cx="4016319" cy="2629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accent3"/>
                </a:solidFill>
                <a:latin typeface="Figtree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2E330ED2-29AF-30C3-3692-678F8EED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0520" y="6409004"/>
            <a:ext cx="4114800" cy="2629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3"/>
                </a:solidFill>
                <a:latin typeface="Figtree" pitchFamily="2" charset="0"/>
              </a:defRPr>
            </a:lvl1pPr>
          </a:lstStyle>
          <a:p>
            <a:r>
              <a:rPr lang="nl-BE"/>
              <a:t>Kind &amp; Samenleving - PictoPlay Catalogus</a:t>
            </a:r>
          </a:p>
        </p:txBody>
      </p:sp>
      <p:sp>
        <p:nvSpPr>
          <p:cNvPr id="8" name="Tijdelijke aanduiding voor dianummer 4">
            <a:extLst>
              <a:ext uri="{FF2B5EF4-FFF2-40B4-BE49-F238E27FC236}">
                <a16:creationId xmlns:a16="http://schemas.microsoft.com/office/drawing/2014/main" id="{4A1A5092-87F2-A058-7C07-438FA50A2B6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7974041" y="6441372"/>
            <a:ext cx="4016319" cy="26293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3"/>
                </a:solidFill>
                <a:latin typeface="Figtree" pitchFamily="2" charset="0"/>
              </a:defRPr>
            </a:lvl1pPr>
          </a:lstStyle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‹nr.›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48293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8" r:id="rId2"/>
    <p:sldLayoutId id="2147483651" r:id="rId3"/>
    <p:sldLayoutId id="2147483680" r:id="rId4"/>
    <p:sldLayoutId id="2147483657" r:id="rId5"/>
    <p:sldLayoutId id="2147483681" r:id="rId6"/>
    <p:sldLayoutId id="2147483706" r:id="rId7"/>
    <p:sldLayoutId id="2147483658" r:id="rId8"/>
    <p:sldLayoutId id="2147483660" r:id="rId9"/>
    <p:sldLayoutId id="2147483682" r:id="rId10"/>
    <p:sldLayoutId id="2147483659" r:id="rId11"/>
    <p:sldLayoutId id="2147483676" r:id="rId12"/>
    <p:sldLayoutId id="2147483677" r:id="rId13"/>
    <p:sldLayoutId id="2147483661" r:id="rId14"/>
    <p:sldLayoutId id="2147483679" r:id="rId15"/>
    <p:sldLayoutId id="2147483662" r:id="rId16"/>
    <p:sldLayoutId id="2147483666" r:id="rId17"/>
    <p:sldLayoutId id="2147483667" r:id="rId18"/>
    <p:sldLayoutId id="2147483663" r:id="rId19"/>
    <p:sldLayoutId id="2147483664" r:id="rId20"/>
    <p:sldLayoutId id="2147483654" r:id="rId21"/>
    <p:sldLayoutId id="2147483665" r:id="rId22"/>
    <p:sldLayoutId id="2147483674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A4A3B65-0E05-8F3B-10E0-712A50285BED}"/>
              </a:ext>
            </a:extLst>
          </p:cNvPr>
          <p:cNvSpPr/>
          <p:nvPr/>
        </p:nvSpPr>
        <p:spPr>
          <a:xfrm>
            <a:off x="0" y="0"/>
            <a:ext cx="1008185" cy="6858000"/>
          </a:xfrm>
          <a:prstGeom prst="rect">
            <a:avLst/>
          </a:prstGeom>
          <a:solidFill>
            <a:srgbClr val="F5F4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E1DEE73E-EECB-B1E2-30D4-0A88559ADCB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06062" y="365126"/>
            <a:ext cx="9747739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stijl te bewerken</a:t>
            </a:r>
            <a:endParaRPr lang="en-US" altLang="nl-BE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3966437-BC19-54FD-FE6D-9D30FD8D94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06062" y="1825625"/>
            <a:ext cx="9747739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de modelstijlen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en-US" altLang="nl-BE"/>
          </a:p>
        </p:txBody>
      </p:sp>
      <p:pic>
        <p:nvPicPr>
          <p:cNvPr id="1029" name="Picture 7">
            <a:extLst>
              <a:ext uri="{FF2B5EF4-FFF2-40B4-BE49-F238E27FC236}">
                <a16:creationId xmlns:a16="http://schemas.microsoft.com/office/drawing/2014/main" id="{25F7F8F4-2659-6A05-4C6A-A21AB14CBA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48" y="4926014"/>
            <a:ext cx="566615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A455423-65EE-5A0C-D4B5-F9E7C093A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1" y="6305550"/>
            <a:ext cx="838199" cy="3762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 b="1">
                <a:solidFill>
                  <a:srgbClr val="276D7F"/>
                </a:solidFill>
                <a:latin typeface="Segoe UI Light" panose="020B0502040204020203" pitchFamily="34" charset="0"/>
              </a:defRPr>
            </a:lvl1pPr>
          </a:lstStyle>
          <a:p>
            <a:fld id="{4C66CDCB-F7BB-4F9C-8893-C0676A21C3F2}" type="slidenum">
              <a:rPr lang="en-US" altLang="nl-BE"/>
              <a:pPr/>
              <a:t>‹nr.›</a:t>
            </a:fld>
            <a:endParaRPr lang="en-US" altLang="nl-BE"/>
          </a:p>
        </p:txBody>
      </p:sp>
    </p:spTree>
    <p:extLst>
      <p:ext uri="{BB962C8B-B14F-4D97-AF65-F5344CB8AC3E}">
        <p14:creationId xmlns:p14="http://schemas.microsoft.com/office/powerpoint/2010/main" val="300419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egoe UI Semibold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B414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4B41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B41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4B41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4B41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5" Type="http://schemas.openxmlformats.org/officeDocument/2006/relationships/image" Target="../media/image5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Relationship Id="rId14" Type="http://schemas.openxmlformats.org/officeDocument/2006/relationships/image" Target="../media/image5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svg"/><Relationship Id="rId18" Type="http://schemas.openxmlformats.org/officeDocument/2006/relationships/image" Target="../media/image22.jpeg"/><Relationship Id="rId3" Type="http://schemas.openxmlformats.org/officeDocument/2006/relationships/image" Target="../media/image59.jpeg"/><Relationship Id="rId21" Type="http://schemas.openxmlformats.org/officeDocument/2006/relationships/image" Target="../media/image73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17" Type="http://schemas.openxmlformats.org/officeDocument/2006/relationships/image" Target="../media/image70.jpeg"/><Relationship Id="rId25" Type="http://schemas.openxmlformats.org/officeDocument/2006/relationships/image" Target="../media/image77.jpeg"/><Relationship Id="rId2" Type="http://schemas.openxmlformats.org/officeDocument/2006/relationships/image" Target="../media/image58.jpeg"/><Relationship Id="rId16" Type="http://schemas.openxmlformats.org/officeDocument/2006/relationships/image" Target="../media/image23.jpeg"/><Relationship Id="rId20" Type="http://schemas.openxmlformats.org/officeDocument/2006/relationships/image" Target="../media/image7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11" Type="http://schemas.openxmlformats.org/officeDocument/2006/relationships/image" Target="../media/image66.jpeg"/><Relationship Id="rId24" Type="http://schemas.openxmlformats.org/officeDocument/2006/relationships/image" Target="../media/image76.jpeg"/><Relationship Id="rId5" Type="http://schemas.openxmlformats.org/officeDocument/2006/relationships/image" Target="../media/image61.jpeg"/><Relationship Id="rId15" Type="http://schemas.openxmlformats.org/officeDocument/2006/relationships/image" Target="../media/image35.jpeg"/><Relationship Id="rId23" Type="http://schemas.openxmlformats.org/officeDocument/2006/relationships/image" Target="../media/image75.jpeg"/><Relationship Id="rId10" Type="http://schemas.openxmlformats.org/officeDocument/2006/relationships/image" Target="../media/image65.jpeg"/><Relationship Id="rId19" Type="http://schemas.openxmlformats.org/officeDocument/2006/relationships/image" Target="../media/image71.jpeg"/><Relationship Id="rId4" Type="http://schemas.openxmlformats.org/officeDocument/2006/relationships/image" Target="../media/image60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Relationship Id="rId22" Type="http://schemas.openxmlformats.org/officeDocument/2006/relationships/image" Target="../media/image7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13" Type="http://schemas.openxmlformats.org/officeDocument/2006/relationships/image" Target="../media/image89.sv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12" Type="http://schemas.openxmlformats.org/officeDocument/2006/relationships/image" Target="../media/image88.jpeg"/><Relationship Id="rId17" Type="http://schemas.openxmlformats.org/officeDocument/2006/relationships/image" Target="../media/image93.svg"/><Relationship Id="rId2" Type="http://schemas.openxmlformats.org/officeDocument/2006/relationships/image" Target="../media/image78.jpeg"/><Relationship Id="rId16" Type="http://schemas.openxmlformats.org/officeDocument/2006/relationships/image" Target="../media/image92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2.jpeg"/><Relationship Id="rId11" Type="http://schemas.openxmlformats.org/officeDocument/2006/relationships/image" Target="../media/image87.jpeg"/><Relationship Id="rId5" Type="http://schemas.openxmlformats.org/officeDocument/2006/relationships/image" Target="../media/image81.jpeg"/><Relationship Id="rId15" Type="http://schemas.openxmlformats.org/officeDocument/2006/relationships/image" Target="../media/image91.svg"/><Relationship Id="rId10" Type="http://schemas.openxmlformats.org/officeDocument/2006/relationships/image" Target="../media/image86.jpeg"/><Relationship Id="rId4" Type="http://schemas.openxmlformats.org/officeDocument/2006/relationships/image" Target="../media/image80.jpeg"/><Relationship Id="rId9" Type="http://schemas.openxmlformats.org/officeDocument/2006/relationships/image" Target="../media/image85.jpeg"/><Relationship Id="rId14" Type="http://schemas.openxmlformats.org/officeDocument/2006/relationships/image" Target="../media/image9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13" Type="http://schemas.openxmlformats.org/officeDocument/2006/relationships/image" Target="../media/image53.jpeg"/><Relationship Id="rId18" Type="http://schemas.openxmlformats.org/officeDocument/2006/relationships/image" Target="../media/image106.jpeg"/><Relationship Id="rId26" Type="http://schemas.openxmlformats.org/officeDocument/2006/relationships/image" Target="../media/image59.jpeg"/><Relationship Id="rId3" Type="http://schemas.openxmlformats.org/officeDocument/2006/relationships/image" Target="../media/image95.jpeg"/><Relationship Id="rId21" Type="http://schemas.openxmlformats.org/officeDocument/2006/relationships/image" Target="../media/image108.jpeg"/><Relationship Id="rId7" Type="http://schemas.openxmlformats.org/officeDocument/2006/relationships/image" Target="../media/image99.jpeg"/><Relationship Id="rId12" Type="http://schemas.openxmlformats.org/officeDocument/2006/relationships/image" Target="../media/image104.jpeg"/><Relationship Id="rId17" Type="http://schemas.openxmlformats.org/officeDocument/2006/relationships/image" Target="../media/image105.jpeg"/><Relationship Id="rId25" Type="http://schemas.openxmlformats.org/officeDocument/2006/relationships/image" Target="../media/image30.jpeg"/><Relationship Id="rId2" Type="http://schemas.openxmlformats.org/officeDocument/2006/relationships/image" Target="../media/image94.jpeg"/><Relationship Id="rId16" Type="http://schemas.openxmlformats.org/officeDocument/2006/relationships/image" Target="../media/image51.jpeg"/><Relationship Id="rId20" Type="http://schemas.openxmlformats.org/officeDocument/2006/relationships/image" Target="../media/image60.jpeg"/><Relationship Id="rId29" Type="http://schemas.openxmlformats.org/officeDocument/2006/relationships/image" Target="../media/image11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8.jpeg"/><Relationship Id="rId11" Type="http://schemas.openxmlformats.org/officeDocument/2006/relationships/image" Target="../media/image103.jpeg"/><Relationship Id="rId24" Type="http://schemas.openxmlformats.org/officeDocument/2006/relationships/image" Target="../media/image58.jpeg"/><Relationship Id="rId32" Type="http://schemas.openxmlformats.org/officeDocument/2006/relationships/image" Target="../media/image116.svg"/><Relationship Id="rId5" Type="http://schemas.openxmlformats.org/officeDocument/2006/relationships/image" Target="../media/image97.jpeg"/><Relationship Id="rId15" Type="http://schemas.openxmlformats.org/officeDocument/2006/relationships/image" Target="../media/image48.jpeg"/><Relationship Id="rId23" Type="http://schemas.openxmlformats.org/officeDocument/2006/relationships/image" Target="../media/image110.jpeg"/><Relationship Id="rId28" Type="http://schemas.openxmlformats.org/officeDocument/2006/relationships/image" Target="../media/image112.jpeg"/><Relationship Id="rId10" Type="http://schemas.openxmlformats.org/officeDocument/2006/relationships/image" Target="../media/image102.jpeg"/><Relationship Id="rId19" Type="http://schemas.openxmlformats.org/officeDocument/2006/relationships/image" Target="../media/image107.jpeg"/><Relationship Id="rId31" Type="http://schemas.openxmlformats.org/officeDocument/2006/relationships/image" Target="../media/image115.jpe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Relationship Id="rId14" Type="http://schemas.openxmlformats.org/officeDocument/2006/relationships/image" Target="../media/image50.jpeg"/><Relationship Id="rId22" Type="http://schemas.openxmlformats.org/officeDocument/2006/relationships/image" Target="../media/image109.jpeg"/><Relationship Id="rId27" Type="http://schemas.openxmlformats.org/officeDocument/2006/relationships/image" Target="../media/image111.jpeg"/><Relationship Id="rId30" Type="http://schemas.openxmlformats.org/officeDocument/2006/relationships/image" Target="../media/image1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svg"/><Relationship Id="rId3" Type="http://schemas.openxmlformats.org/officeDocument/2006/relationships/image" Target="../media/image118.jpeg"/><Relationship Id="rId7" Type="http://schemas.openxmlformats.org/officeDocument/2006/relationships/image" Target="../media/image122.sv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1.svg"/><Relationship Id="rId5" Type="http://schemas.openxmlformats.org/officeDocument/2006/relationships/image" Target="../media/image120.jpeg"/><Relationship Id="rId4" Type="http://schemas.openxmlformats.org/officeDocument/2006/relationships/image" Target="../media/image11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13" Type="http://schemas.openxmlformats.org/officeDocument/2006/relationships/image" Target="../media/image132.jpeg"/><Relationship Id="rId18" Type="http://schemas.openxmlformats.org/officeDocument/2006/relationships/image" Target="../media/image136.svg"/><Relationship Id="rId26" Type="http://schemas.openxmlformats.org/officeDocument/2006/relationships/image" Target="../media/image144.svg"/><Relationship Id="rId3" Type="http://schemas.openxmlformats.org/officeDocument/2006/relationships/image" Target="../media/image125.jpeg"/><Relationship Id="rId21" Type="http://schemas.openxmlformats.org/officeDocument/2006/relationships/image" Target="../media/image139.svg"/><Relationship Id="rId7" Type="http://schemas.openxmlformats.org/officeDocument/2006/relationships/image" Target="../media/image128.jpeg"/><Relationship Id="rId12" Type="http://schemas.openxmlformats.org/officeDocument/2006/relationships/image" Target="../media/image26.jpeg"/><Relationship Id="rId17" Type="http://schemas.openxmlformats.org/officeDocument/2006/relationships/image" Target="../media/image135.svg"/><Relationship Id="rId25" Type="http://schemas.openxmlformats.org/officeDocument/2006/relationships/image" Target="../media/image143.svg"/><Relationship Id="rId2" Type="http://schemas.openxmlformats.org/officeDocument/2006/relationships/image" Target="../media/image124.jpeg"/><Relationship Id="rId16" Type="http://schemas.openxmlformats.org/officeDocument/2006/relationships/image" Target="../media/image134.svg"/><Relationship Id="rId20" Type="http://schemas.openxmlformats.org/officeDocument/2006/relationships/image" Target="../media/image138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7.jpeg"/><Relationship Id="rId11" Type="http://schemas.openxmlformats.org/officeDocument/2006/relationships/image" Target="../media/image131.jpeg"/><Relationship Id="rId24" Type="http://schemas.openxmlformats.org/officeDocument/2006/relationships/image" Target="../media/image142.svg"/><Relationship Id="rId5" Type="http://schemas.openxmlformats.org/officeDocument/2006/relationships/image" Target="../media/image126.jpeg"/><Relationship Id="rId15" Type="http://schemas.openxmlformats.org/officeDocument/2006/relationships/image" Target="../media/image133.jpeg"/><Relationship Id="rId23" Type="http://schemas.openxmlformats.org/officeDocument/2006/relationships/image" Target="../media/image141.svg"/><Relationship Id="rId10" Type="http://schemas.openxmlformats.org/officeDocument/2006/relationships/image" Target="../media/image130.jpeg"/><Relationship Id="rId19" Type="http://schemas.openxmlformats.org/officeDocument/2006/relationships/image" Target="../media/image137.svg"/><Relationship Id="rId4" Type="http://schemas.openxmlformats.org/officeDocument/2006/relationships/image" Target="../media/image61.jpeg"/><Relationship Id="rId9" Type="http://schemas.openxmlformats.org/officeDocument/2006/relationships/image" Target="../media/image62.jpeg"/><Relationship Id="rId14" Type="http://schemas.openxmlformats.org/officeDocument/2006/relationships/image" Target="../media/image84.jpeg"/><Relationship Id="rId22" Type="http://schemas.openxmlformats.org/officeDocument/2006/relationships/image" Target="../media/image140.svg"/><Relationship Id="rId27" Type="http://schemas.openxmlformats.org/officeDocument/2006/relationships/image" Target="../media/image14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jpeg"/><Relationship Id="rId13" Type="http://schemas.openxmlformats.org/officeDocument/2006/relationships/image" Target="../media/image157.jpeg"/><Relationship Id="rId3" Type="http://schemas.openxmlformats.org/officeDocument/2006/relationships/image" Target="../media/image147.jpeg"/><Relationship Id="rId7" Type="http://schemas.openxmlformats.org/officeDocument/2006/relationships/image" Target="../media/image151.jpeg"/><Relationship Id="rId12" Type="http://schemas.openxmlformats.org/officeDocument/2006/relationships/image" Target="../media/image156.jpeg"/><Relationship Id="rId17" Type="http://schemas.openxmlformats.org/officeDocument/2006/relationships/image" Target="../media/image161.jpeg"/><Relationship Id="rId2" Type="http://schemas.openxmlformats.org/officeDocument/2006/relationships/image" Target="../media/image146.jpeg"/><Relationship Id="rId16" Type="http://schemas.openxmlformats.org/officeDocument/2006/relationships/image" Target="../media/image16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0.jpeg"/><Relationship Id="rId11" Type="http://schemas.openxmlformats.org/officeDocument/2006/relationships/image" Target="../media/image155.jpeg"/><Relationship Id="rId5" Type="http://schemas.openxmlformats.org/officeDocument/2006/relationships/image" Target="../media/image149.jpeg"/><Relationship Id="rId15" Type="http://schemas.openxmlformats.org/officeDocument/2006/relationships/image" Target="../media/image159.jpeg"/><Relationship Id="rId10" Type="http://schemas.openxmlformats.org/officeDocument/2006/relationships/image" Target="../media/image154.jpeg"/><Relationship Id="rId4" Type="http://schemas.openxmlformats.org/officeDocument/2006/relationships/image" Target="../media/image148.jpeg"/><Relationship Id="rId9" Type="http://schemas.openxmlformats.org/officeDocument/2006/relationships/image" Target="../media/image153.jpeg"/><Relationship Id="rId14" Type="http://schemas.openxmlformats.org/officeDocument/2006/relationships/image" Target="../media/image158.jpe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6.jpeg"/><Relationship Id="rId18" Type="http://schemas.openxmlformats.org/officeDocument/2006/relationships/image" Target="../media/image173.svg"/><Relationship Id="rId26" Type="http://schemas.openxmlformats.org/officeDocument/2006/relationships/image" Target="../media/image181.jpeg"/><Relationship Id="rId39" Type="http://schemas.openxmlformats.org/officeDocument/2006/relationships/image" Target="../media/image193.jpeg"/><Relationship Id="rId21" Type="http://schemas.openxmlformats.org/officeDocument/2006/relationships/image" Target="../media/image176.svg"/><Relationship Id="rId34" Type="http://schemas.openxmlformats.org/officeDocument/2006/relationships/image" Target="../media/image189.jpeg"/><Relationship Id="rId42" Type="http://schemas.openxmlformats.org/officeDocument/2006/relationships/image" Target="../media/image196.jpeg"/><Relationship Id="rId7" Type="http://schemas.openxmlformats.org/officeDocument/2006/relationships/image" Target="../media/image16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1.svg"/><Relationship Id="rId20" Type="http://schemas.openxmlformats.org/officeDocument/2006/relationships/image" Target="../media/image175.svg"/><Relationship Id="rId29" Type="http://schemas.openxmlformats.org/officeDocument/2006/relationships/image" Target="../media/image184.jpeg"/><Relationship Id="rId41" Type="http://schemas.openxmlformats.org/officeDocument/2006/relationships/image" Target="../media/image19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5.jpeg"/><Relationship Id="rId11" Type="http://schemas.openxmlformats.org/officeDocument/2006/relationships/image" Target="../media/image169.jpeg"/><Relationship Id="rId24" Type="http://schemas.openxmlformats.org/officeDocument/2006/relationships/image" Target="../media/image179.svg"/><Relationship Id="rId32" Type="http://schemas.openxmlformats.org/officeDocument/2006/relationships/image" Target="../media/image187.jpeg"/><Relationship Id="rId37" Type="http://schemas.openxmlformats.org/officeDocument/2006/relationships/image" Target="../media/image191.jpeg"/><Relationship Id="rId40" Type="http://schemas.openxmlformats.org/officeDocument/2006/relationships/image" Target="../media/image194.jpeg"/><Relationship Id="rId5" Type="http://schemas.openxmlformats.org/officeDocument/2006/relationships/image" Target="../media/image164.jpeg"/><Relationship Id="rId15" Type="http://schemas.openxmlformats.org/officeDocument/2006/relationships/image" Target="../media/image170.jpeg"/><Relationship Id="rId23" Type="http://schemas.openxmlformats.org/officeDocument/2006/relationships/image" Target="../media/image178.jpeg"/><Relationship Id="rId28" Type="http://schemas.openxmlformats.org/officeDocument/2006/relationships/image" Target="../media/image183.jpeg"/><Relationship Id="rId36" Type="http://schemas.openxmlformats.org/officeDocument/2006/relationships/image" Target="../media/image190.jpeg"/><Relationship Id="rId10" Type="http://schemas.openxmlformats.org/officeDocument/2006/relationships/image" Target="../media/image131.jpeg"/><Relationship Id="rId19" Type="http://schemas.openxmlformats.org/officeDocument/2006/relationships/image" Target="../media/image174.jpeg"/><Relationship Id="rId31" Type="http://schemas.openxmlformats.org/officeDocument/2006/relationships/image" Target="../media/image186.jpeg"/><Relationship Id="rId4" Type="http://schemas.openxmlformats.org/officeDocument/2006/relationships/image" Target="../media/image163.jpeg"/><Relationship Id="rId9" Type="http://schemas.openxmlformats.org/officeDocument/2006/relationships/image" Target="../media/image168.jpeg"/><Relationship Id="rId14" Type="http://schemas.openxmlformats.org/officeDocument/2006/relationships/image" Target="../media/image105.jpeg"/><Relationship Id="rId22" Type="http://schemas.openxmlformats.org/officeDocument/2006/relationships/image" Target="../media/image177.jpeg"/><Relationship Id="rId27" Type="http://schemas.openxmlformats.org/officeDocument/2006/relationships/image" Target="../media/image182.jpeg"/><Relationship Id="rId30" Type="http://schemas.openxmlformats.org/officeDocument/2006/relationships/image" Target="../media/image185.jpeg"/><Relationship Id="rId35" Type="http://schemas.openxmlformats.org/officeDocument/2006/relationships/image" Target="../media/image57.jpeg"/><Relationship Id="rId43" Type="http://schemas.openxmlformats.org/officeDocument/2006/relationships/image" Target="../media/image197.jpeg"/><Relationship Id="rId8" Type="http://schemas.openxmlformats.org/officeDocument/2006/relationships/image" Target="../media/image167.jpeg"/><Relationship Id="rId3" Type="http://schemas.openxmlformats.org/officeDocument/2006/relationships/image" Target="../media/image162.jpeg"/><Relationship Id="rId12" Type="http://schemas.openxmlformats.org/officeDocument/2006/relationships/image" Target="../media/image39.jpeg"/><Relationship Id="rId17" Type="http://schemas.openxmlformats.org/officeDocument/2006/relationships/image" Target="../media/image172.jpeg"/><Relationship Id="rId25" Type="http://schemas.openxmlformats.org/officeDocument/2006/relationships/image" Target="../media/image180.svg"/><Relationship Id="rId33" Type="http://schemas.openxmlformats.org/officeDocument/2006/relationships/image" Target="../media/image188.jpeg"/><Relationship Id="rId38" Type="http://schemas.openxmlformats.org/officeDocument/2006/relationships/image" Target="../media/image19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19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A16DE6E-850B-E4F4-A5E9-FE063BE23B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err="1"/>
              <a:t>PictoPlay</a:t>
            </a:r>
            <a:r>
              <a:rPr lang="nl-NL"/>
              <a:t> Catalogus 2026</a:t>
            </a:r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83953D-B33E-E648-DB95-A06E409B83D3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8175625" y="6442075"/>
            <a:ext cx="4016375" cy="261938"/>
          </a:xfrm>
        </p:spPr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1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077E611-DC5A-0759-B4B2-D23D500A3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666" y="6226848"/>
            <a:ext cx="1363134" cy="53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84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6DC88D-AEE4-F4AF-B9ED-42B74BB2C34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988F00-41CB-1FC6-7785-BAAA0F2EADA5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2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52" name="Rechthoek 151">
            <a:extLst>
              <a:ext uri="{FF2B5EF4-FFF2-40B4-BE49-F238E27FC236}">
                <a16:creationId xmlns:a16="http://schemas.microsoft.com/office/drawing/2014/main" id="{F75E174F-E75C-531C-8D4E-3A145B6AB8C0}"/>
              </a:ext>
            </a:extLst>
          </p:cNvPr>
          <p:cNvSpPr>
            <a:spLocks noChangeAspect="1"/>
          </p:cNvSpPr>
          <p:nvPr/>
        </p:nvSpPr>
        <p:spPr>
          <a:xfrm>
            <a:off x="1875227" y="1810616"/>
            <a:ext cx="887413" cy="882650"/>
          </a:xfrm>
          <a:prstGeom prst="rect">
            <a:avLst/>
          </a:prstGeom>
          <a:solidFill>
            <a:srgbClr val="EA64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SPEL-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VORMEN</a:t>
            </a:r>
          </a:p>
        </p:txBody>
      </p:sp>
      <p:grpSp>
        <p:nvGrpSpPr>
          <p:cNvPr id="153" name="Groep 2">
            <a:extLst>
              <a:ext uri="{FF2B5EF4-FFF2-40B4-BE49-F238E27FC236}">
                <a16:creationId xmlns:a16="http://schemas.microsoft.com/office/drawing/2014/main" id="{4012F63E-AE73-3B87-BBD8-9D51A42768D1}"/>
              </a:ext>
            </a:extLst>
          </p:cNvPr>
          <p:cNvGrpSpPr>
            <a:grpSpLocks/>
          </p:cNvGrpSpPr>
          <p:nvPr/>
        </p:nvGrpSpPr>
        <p:grpSpPr bwMode="auto">
          <a:xfrm>
            <a:off x="2970603" y="1807441"/>
            <a:ext cx="1023937" cy="876300"/>
            <a:chOff x="1909763" y="2300287"/>
            <a:chExt cx="1023938" cy="876301"/>
          </a:xfrm>
        </p:grpSpPr>
        <p:grpSp>
          <p:nvGrpSpPr>
            <p:cNvPr id="154" name="Groep 26">
              <a:extLst>
                <a:ext uri="{FF2B5EF4-FFF2-40B4-BE49-F238E27FC236}">
                  <a16:creationId xmlns:a16="http://schemas.microsoft.com/office/drawing/2014/main" id="{0A40A9B6-F01E-3190-9E81-BE821B824DE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909763" y="2329387"/>
              <a:ext cx="1023938" cy="734489"/>
              <a:chOff x="3270558" y="1696620"/>
              <a:chExt cx="2014357" cy="1442284"/>
            </a:xfrm>
          </p:grpSpPr>
          <p:pic>
            <p:nvPicPr>
              <p:cNvPr id="156" name="Afbeelding 27">
                <a:extLst>
                  <a:ext uri="{FF2B5EF4-FFF2-40B4-BE49-F238E27FC236}">
                    <a16:creationId xmlns:a16="http://schemas.microsoft.com/office/drawing/2014/main" id="{19A2FB71-316B-26E6-3335-D359524F3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2527" y="1723694"/>
                <a:ext cx="1415209" cy="1415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7" name="Tekstvak 28">
                <a:extLst>
                  <a:ext uri="{FF2B5EF4-FFF2-40B4-BE49-F238E27FC236}">
                    <a16:creationId xmlns:a16="http://schemas.microsoft.com/office/drawing/2014/main" id="{BB2BA782-5141-4217-BBD4-FDB1CB92CE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0558" y="1696620"/>
                <a:ext cx="2014357" cy="604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Klimmen en     </a:t>
                </a:r>
                <a:br>
                  <a:rPr kumimoji="0" lang="nl-BE" altLang="nl-BE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</a:br>
                <a:r>
                  <a:rPr kumimoji="0" lang="nl-BE" altLang="nl-BE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                 springen</a:t>
                </a:r>
              </a:p>
            </p:txBody>
          </p:sp>
        </p:grpSp>
        <p:sp>
          <p:nvSpPr>
            <p:cNvPr id="155" name="Rechthoek 154">
              <a:extLst>
                <a:ext uri="{FF2B5EF4-FFF2-40B4-BE49-F238E27FC236}">
                  <a16:creationId xmlns:a16="http://schemas.microsoft.com/office/drawing/2014/main" id="{AE14DC25-CDF1-968F-98CE-8865ECEFA812}"/>
                </a:ext>
              </a:extLst>
            </p:cNvPr>
            <p:cNvSpPr/>
            <p:nvPr/>
          </p:nvSpPr>
          <p:spPr>
            <a:xfrm>
              <a:off x="2049462" y="2300287"/>
              <a:ext cx="796926" cy="876301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8" name="Groep 3">
            <a:extLst>
              <a:ext uri="{FF2B5EF4-FFF2-40B4-BE49-F238E27FC236}">
                <a16:creationId xmlns:a16="http://schemas.microsoft.com/office/drawing/2014/main" id="{97F29E4D-3626-CD8C-F381-385AB97671DC}"/>
              </a:ext>
            </a:extLst>
          </p:cNvPr>
          <p:cNvGrpSpPr>
            <a:grpSpLocks/>
          </p:cNvGrpSpPr>
          <p:nvPr/>
        </p:nvGrpSpPr>
        <p:grpSpPr bwMode="auto">
          <a:xfrm>
            <a:off x="4183452" y="1804266"/>
            <a:ext cx="796925" cy="876300"/>
            <a:chOff x="3114675" y="2297113"/>
            <a:chExt cx="796925" cy="876300"/>
          </a:xfrm>
        </p:grpSpPr>
        <p:grpSp>
          <p:nvGrpSpPr>
            <p:cNvPr id="159" name="Groep 29">
              <a:extLst>
                <a:ext uri="{FF2B5EF4-FFF2-40B4-BE49-F238E27FC236}">
                  <a16:creationId xmlns:a16="http://schemas.microsoft.com/office/drawing/2014/main" id="{214C1097-534C-21E8-90BC-919126D5E85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144838" y="2308227"/>
              <a:ext cx="744537" cy="761998"/>
              <a:chOff x="277982" y="4776094"/>
              <a:chExt cx="1462300" cy="1495559"/>
            </a:xfrm>
          </p:grpSpPr>
          <p:pic>
            <p:nvPicPr>
              <p:cNvPr id="161" name="Afbeelding 30">
                <a:extLst>
                  <a:ext uri="{FF2B5EF4-FFF2-40B4-BE49-F238E27FC236}">
                    <a16:creationId xmlns:a16="http://schemas.microsoft.com/office/drawing/2014/main" id="{CDE1AC56-56EE-DBA4-1BE8-459CFD0FF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615" y="4856446"/>
                <a:ext cx="1415208" cy="1415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2" name="Tekstvak 31">
                <a:extLst>
                  <a:ext uri="{FF2B5EF4-FFF2-40B4-BE49-F238E27FC236}">
                    <a16:creationId xmlns:a16="http://schemas.microsoft.com/office/drawing/2014/main" id="{C620E03C-9F3D-D458-B1C1-B66022879F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7982" y="4776094"/>
                <a:ext cx="1462300" cy="4234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Glijden</a:t>
                </a:r>
              </a:p>
            </p:txBody>
          </p:sp>
        </p:grpSp>
        <p:sp>
          <p:nvSpPr>
            <p:cNvPr id="160" name="Rechthoek 159">
              <a:extLst>
                <a:ext uri="{FF2B5EF4-FFF2-40B4-BE49-F238E27FC236}">
                  <a16:creationId xmlns:a16="http://schemas.microsoft.com/office/drawing/2014/main" id="{19FFD015-10B2-C4C6-90C0-999A9892CA2C}"/>
                </a:ext>
              </a:extLst>
            </p:cNvPr>
            <p:cNvSpPr/>
            <p:nvPr/>
          </p:nvSpPr>
          <p:spPr>
            <a:xfrm>
              <a:off x="3114675" y="22971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63" name="Groep 4">
            <a:extLst>
              <a:ext uri="{FF2B5EF4-FFF2-40B4-BE49-F238E27FC236}">
                <a16:creationId xmlns:a16="http://schemas.microsoft.com/office/drawing/2014/main" id="{07F15B1A-B938-24D5-A72E-50CBA84276EC}"/>
              </a:ext>
            </a:extLst>
          </p:cNvPr>
          <p:cNvGrpSpPr>
            <a:grpSpLocks/>
          </p:cNvGrpSpPr>
          <p:nvPr/>
        </p:nvGrpSpPr>
        <p:grpSpPr bwMode="auto">
          <a:xfrm>
            <a:off x="5259777" y="1794741"/>
            <a:ext cx="796925" cy="876300"/>
            <a:chOff x="4190471" y="2297113"/>
            <a:chExt cx="796925" cy="876300"/>
          </a:xfrm>
        </p:grpSpPr>
        <p:grpSp>
          <p:nvGrpSpPr>
            <p:cNvPr id="164" name="Groep 41">
              <a:extLst>
                <a:ext uri="{FF2B5EF4-FFF2-40B4-BE49-F238E27FC236}">
                  <a16:creationId xmlns:a16="http://schemas.microsoft.com/office/drawing/2014/main" id="{A9F3EBE6-3D3D-91DD-F8D3-95B121ED1E3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6871" y="2320927"/>
              <a:ext cx="750889" cy="749298"/>
              <a:chOff x="10079611" y="4784446"/>
              <a:chExt cx="1473462" cy="1472052"/>
            </a:xfrm>
          </p:grpSpPr>
          <p:pic>
            <p:nvPicPr>
              <p:cNvPr id="166" name="Afbeelding 42">
                <a:extLst>
                  <a:ext uri="{FF2B5EF4-FFF2-40B4-BE49-F238E27FC236}">
                    <a16:creationId xmlns:a16="http://schemas.microsoft.com/office/drawing/2014/main" id="{B1DEC3B5-51E3-8801-00F7-65EF020528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37864" y="4841291"/>
                <a:ext cx="1415209" cy="1415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7" name="Tekstvak 43">
                <a:extLst>
                  <a:ext uri="{FF2B5EF4-FFF2-40B4-BE49-F238E27FC236}">
                    <a16:creationId xmlns:a16="http://schemas.microsoft.com/office/drawing/2014/main" id="{20CE1EDB-3B5F-2A70-04C3-B36C7EAB65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79611" y="4784446"/>
                <a:ext cx="1440174" cy="665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Schommelen</a:t>
                </a:r>
              </a:p>
            </p:txBody>
          </p:sp>
        </p:grpSp>
        <p:sp>
          <p:nvSpPr>
            <p:cNvPr id="165" name="Rechthoek 164">
              <a:extLst>
                <a:ext uri="{FF2B5EF4-FFF2-40B4-BE49-F238E27FC236}">
                  <a16:creationId xmlns:a16="http://schemas.microsoft.com/office/drawing/2014/main" id="{E4BD8597-AF3F-6365-7679-AE73504B61EC}"/>
                </a:ext>
              </a:extLst>
            </p:cNvPr>
            <p:cNvSpPr/>
            <p:nvPr/>
          </p:nvSpPr>
          <p:spPr>
            <a:xfrm>
              <a:off x="4190471" y="22971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68" name="Groep 5">
            <a:extLst>
              <a:ext uri="{FF2B5EF4-FFF2-40B4-BE49-F238E27FC236}">
                <a16:creationId xmlns:a16="http://schemas.microsoft.com/office/drawing/2014/main" id="{70BAF2DC-5591-4423-79D4-7D154C002CCE}"/>
              </a:ext>
            </a:extLst>
          </p:cNvPr>
          <p:cNvGrpSpPr>
            <a:grpSpLocks/>
          </p:cNvGrpSpPr>
          <p:nvPr/>
        </p:nvGrpSpPr>
        <p:grpSpPr bwMode="auto">
          <a:xfrm>
            <a:off x="8501452" y="2907579"/>
            <a:ext cx="796925" cy="876300"/>
            <a:chOff x="5291138" y="2297113"/>
            <a:chExt cx="796925" cy="876300"/>
          </a:xfrm>
        </p:grpSpPr>
        <p:grpSp>
          <p:nvGrpSpPr>
            <p:cNvPr id="169" name="Groep 5">
              <a:extLst>
                <a:ext uri="{FF2B5EF4-FFF2-40B4-BE49-F238E27FC236}">
                  <a16:creationId xmlns:a16="http://schemas.microsoft.com/office/drawing/2014/main" id="{66DF26EC-0C23-E58B-ED96-A196F8701C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21300" y="2320923"/>
              <a:ext cx="728663" cy="750890"/>
              <a:chOff x="385733" y="3220784"/>
              <a:chExt cx="1431841" cy="1476923"/>
            </a:xfrm>
          </p:grpSpPr>
          <p:pic>
            <p:nvPicPr>
              <p:cNvPr id="171" name="Afbeelding 6">
                <a:extLst>
                  <a:ext uri="{FF2B5EF4-FFF2-40B4-BE49-F238E27FC236}">
                    <a16:creationId xmlns:a16="http://schemas.microsoft.com/office/drawing/2014/main" id="{A83B4A1C-1A80-A6C3-768C-0B1D021D4F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367" y="3282497"/>
                <a:ext cx="1415207" cy="1415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2" name="Tekstvak 7">
                <a:extLst>
                  <a:ext uri="{FF2B5EF4-FFF2-40B4-BE49-F238E27FC236}">
                    <a16:creationId xmlns:a16="http://schemas.microsoft.com/office/drawing/2014/main" id="{8B065D2B-C227-FA37-FEFA-0139FC6D49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733" y="3220784"/>
                <a:ext cx="1395728" cy="423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Balspelen</a:t>
                </a:r>
              </a:p>
            </p:txBody>
          </p:sp>
        </p:grpSp>
        <p:sp>
          <p:nvSpPr>
            <p:cNvPr id="170" name="Rechthoek 169">
              <a:extLst>
                <a:ext uri="{FF2B5EF4-FFF2-40B4-BE49-F238E27FC236}">
                  <a16:creationId xmlns:a16="http://schemas.microsoft.com/office/drawing/2014/main" id="{47F38D30-B9CB-65AE-82C5-F9EC5D43B010}"/>
                </a:ext>
              </a:extLst>
            </p:cNvPr>
            <p:cNvSpPr/>
            <p:nvPr/>
          </p:nvSpPr>
          <p:spPr>
            <a:xfrm>
              <a:off x="5291138" y="22971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73" name="Groep 13">
            <a:extLst>
              <a:ext uri="{FF2B5EF4-FFF2-40B4-BE49-F238E27FC236}">
                <a16:creationId xmlns:a16="http://schemas.microsoft.com/office/drawing/2014/main" id="{1F9FFC8C-BE9B-8C87-5086-5267945DBC9E}"/>
              </a:ext>
            </a:extLst>
          </p:cNvPr>
          <p:cNvGrpSpPr>
            <a:grpSpLocks/>
          </p:cNvGrpSpPr>
          <p:nvPr/>
        </p:nvGrpSpPr>
        <p:grpSpPr bwMode="auto">
          <a:xfrm>
            <a:off x="7426725" y="2894145"/>
            <a:ext cx="803065" cy="886556"/>
            <a:chOff x="6357732" y="3387789"/>
            <a:chExt cx="803260" cy="886292"/>
          </a:xfrm>
        </p:grpSpPr>
        <p:grpSp>
          <p:nvGrpSpPr>
            <p:cNvPr id="174" name="Groep 8">
              <a:extLst>
                <a:ext uri="{FF2B5EF4-FFF2-40B4-BE49-F238E27FC236}">
                  <a16:creationId xmlns:a16="http://schemas.microsoft.com/office/drawing/2014/main" id="{806C0324-B781-EFDF-7A12-EA69892D6E5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68841" y="3387789"/>
              <a:ext cx="792151" cy="767495"/>
              <a:chOff x="8421620" y="4750799"/>
              <a:chExt cx="1557074" cy="1505707"/>
            </a:xfrm>
          </p:grpSpPr>
          <p:pic>
            <p:nvPicPr>
              <p:cNvPr id="176" name="Afbeelding 9">
                <a:extLst>
                  <a:ext uri="{FF2B5EF4-FFF2-40B4-BE49-F238E27FC236}">
                    <a16:creationId xmlns:a16="http://schemas.microsoft.com/office/drawing/2014/main" id="{CDBB7C69-BB69-8093-63BD-563FE5ADC9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90274" y="4841298"/>
                <a:ext cx="1415208" cy="1415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7" name="Tekstvak 10">
                <a:extLst>
                  <a:ext uri="{FF2B5EF4-FFF2-40B4-BE49-F238E27FC236}">
                    <a16:creationId xmlns:a16="http://schemas.microsoft.com/office/drawing/2014/main" id="{90E94C03-E486-4F8B-8C9E-DC61986478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21620" y="4750799"/>
                <a:ext cx="1557074" cy="663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Rustig zitten, chillen</a:t>
                </a:r>
              </a:p>
            </p:txBody>
          </p:sp>
        </p:grpSp>
        <p:sp>
          <p:nvSpPr>
            <p:cNvPr id="175" name="Rechthoek 174">
              <a:extLst>
                <a:ext uri="{FF2B5EF4-FFF2-40B4-BE49-F238E27FC236}">
                  <a16:creationId xmlns:a16="http://schemas.microsoft.com/office/drawing/2014/main" id="{D6D5DF83-AC69-A614-7379-F452B332100B}"/>
                </a:ext>
              </a:extLst>
            </p:cNvPr>
            <p:cNvSpPr/>
            <p:nvPr/>
          </p:nvSpPr>
          <p:spPr>
            <a:xfrm>
              <a:off x="6357732" y="3398043"/>
              <a:ext cx="797120" cy="876038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78" name="Groep 2">
            <a:extLst>
              <a:ext uri="{FF2B5EF4-FFF2-40B4-BE49-F238E27FC236}">
                <a16:creationId xmlns:a16="http://schemas.microsoft.com/office/drawing/2014/main" id="{2572ABF9-D3C1-DE17-4DFF-3DBEC6A05867}"/>
              </a:ext>
            </a:extLst>
          </p:cNvPr>
          <p:cNvGrpSpPr>
            <a:grpSpLocks/>
          </p:cNvGrpSpPr>
          <p:nvPr/>
        </p:nvGrpSpPr>
        <p:grpSpPr bwMode="auto">
          <a:xfrm>
            <a:off x="3105540" y="3958504"/>
            <a:ext cx="796925" cy="876300"/>
            <a:chOff x="2036531" y="4460346"/>
            <a:chExt cx="796925" cy="876300"/>
          </a:xfrm>
        </p:grpSpPr>
        <p:grpSp>
          <p:nvGrpSpPr>
            <p:cNvPr id="179" name="Groep 44">
              <a:extLst>
                <a:ext uri="{FF2B5EF4-FFF2-40B4-BE49-F238E27FC236}">
                  <a16:creationId xmlns:a16="http://schemas.microsoft.com/office/drawing/2014/main" id="{9340F8ED-816A-7593-6AA4-3CD9AAF1EB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6748" y="4463521"/>
              <a:ext cx="727075" cy="771525"/>
              <a:chOff x="3871913" y="2349500"/>
              <a:chExt cx="727075" cy="771525"/>
            </a:xfrm>
          </p:grpSpPr>
          <p:pic>
            <p:nvPicPr>
              <p:cNvPr id="181" name="Afbeelding 39">
                <a:extLst>
                  <a:ext uri="{FF2B5EF4-FFF2-40B4-BE49-F238E27FC236}">
                    <a16:creationId xmlns:a16="http://schemas.microsoft.com/office/drawing/2014/main" id="{838D70B0-D779-764C-F4F0-D8C5ACBDF6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0159" y="2400794"/>
                <a:ext cx="718829" cy="720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" name="Tekstvak 40">
                <a:extLst>
                  <a:ext uri="{FF2B5EF4-FFF2-40B4-BE49-F238E27FC236}">
                    <a16:creationId xmlns:a16="http://schemas.microsoft.com/office/drawing/2014/main" id="{DB0FE564-57A8-F5D0-4A44-8934B8B49A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1913" y="2349500"/>
                <a:ext cx="689347" cy="3386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Fietsen en Steppen</a:t>
                </a:r>
              </a:p>
            </p:txBody>
          </p:sp>
        </p:grpSp>
        <p:sp>
          <p:nvSpPr>
            <p:cNvPr id="180" name="Rechthoek 179">
              <a:extLst>
                <a:ext uri="{FF2B5EF4-FFF2-40B4-BE49-F238E27FC236}">
                  <a16:creationId xmlns:a16="http://schemas.microsoft.com/office/drawing/2014/main" id="{CB03F08B-1DA0-908A-51EB-B3E3A747554E}"/>
                </a:ext>
              </a:extLst>
            </p:cNvPr>
            <p:cNvSpPr/>
            <p:nvPr/>
          </p:nvSpPr>
          <p:spPr bwMode="auto">
            <a:xfrm>
              <a:off x="2036531" y="446034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83" name="Groep 8">
            <a:extLst>
              <a:ext uri="{FF2B5EF4-FFF2-40B4-BE49-F238E27FC236}">
                <a16:creationId xmlns:a16="http://schemas.microsoft.com/office/drawing/2014/main" id="{34324E1C-8EEE-4D4B-3BD1-C792202F47BA}"/>
              </a:ext>
            </a:extLst>
          </p:cNvPr>
          <p:cNvGrpSpPr>
            <a:grpSpLocks/>
          </p:cNvGrpSpPr>
          <p:nvPr/>
        </p:nvGrpSpPr>
        <p:grpSpPr bwMode="auto">
          <a:xfrm>
            <a:off x="4133088" y="3955329"/>
            <a:ext cx="885389" cy="876300"/>
            <a:chOff x="8485624" y="2297113"/>
            <a:chExt cx="885389" cy="876300"/>
          </a:xfrm>
        </p:grpSpPr>
        <p:grpSp>
          <p:nvGrpSpPr>
            <p:cNvPr id="184" name="Groep 11">
              <a:extLst>
                <a:ext uri="{FF2B5EF4-FFF2-40B4-BE49-F238E27FC236}">
                  <a16:creationId xmlns:a16="http://schemas.microsoft.com/office/drawing/2014/main" id="{AA1A07EA-6459-01A2-E01C-E83E614F3BE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485624" y="2317750"/>
              <a:ext cx="885389" cy="755650"/>
              <a:chOff x="343142" y="97021"/>
              <a:chExt cx="1740235" cy="1482901"/>
            </a:xfrm>
          </p:grpSpPr>
          <p:pic>
            <p:nvPicPr>
              <p:cNvPr id="186" name="Afbeelding 12">
                <a:extLst>
                  <a:ext uri="{FF2B5EF4-FFF2-40B4-BE49-F238E27FC236}">
                    <a16:creationId xmlns:a16="http://schemas.microsoft.com/office/drawing/2014/main" id="{ECAC6D7E-53CB-DA51-727C-1CD1753A4C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288" y="164715"/>
                <a:ext cx="1415208" cy="1415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7" name="Tekstvak 13">
                <a:extLst>
                  <a:ext uri="{FF2B5EF4-FFF2-40B4-BE49-F238E27FC236}">
                    <a16:creationId xmlns:a16="http://schemas.microsoft.com/office/drawing/2014/main" id="{349824D2-04F3-B4CC-7CD0-81A271DE34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3142" y="97021"/>
                <a:ext cx="1740235" cy="4227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Skaten, bladen</a:t>
                </a:r>
              </a:p>
            </p:txBody>
          </p:sp>
        </p:grpSp>
        <p:sp>
          <p:nvSpPr>
            <p:cNvPr id="185" name="Rechthoek 184">
              <a:extLst>
                <a:ext uri="{FF2B5EF4-FFF2-40B4-BE49-F238E27FC236}">
                  <a16:creationId xmlns:a16="http://schemas.microsoft.com/office/drawing/2014/main" id="{4C7F9C8F-04E5-1A94-A611-72AEF74E4F60}"/>
                </a:ext>
              </a:extLst>
            </p:cNvPr>
            <p:cNvSpPr/>
            <p:nvPr/>
          </p:nvSpPr>
          <p:spPr>
            <a:xfrm>
              <a:off x="8532813" y="22971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88" name="Groep 9">
            <a:extLst>
              <a:ext uri="{FF2B5EF4-FFF2-40B4-BE49-F238E27FC236}">
                <a16:creationId xmlns:a16="http://schemas.microsoft.com/office/drawing/2014/main" id="{240D1801-7D99-117E-587B-A119F21F16CD}"/>
              </a:ext>
            </a:extLst>
          </p:cNvPr>
          <p:cNvGrpSpPr>
            <a:grpSpLocks/>
          </p:cNvGrpSpPr>
          <p:nvPr/>
        </p:nvGrpSpPr>
        <p:grpSpPr bwMode="auto">
          <a:xfrm>
            <a:off x="3075377" y="2888529"/>
            <a:ext cx="862013" cy="876300"/>
            <a:chOff x="1998663" y="3373438"/>
            <a:chExt cx="862012" cy="876300"/>
          </a:xfrm>
        </p:grpSpPr>
        <p:grpSp>
          <p:nvGrpSpPr>
            <p:cNvPr id="189" name="Groep 2">
              <a:extLst>
                <a:ext uri="{FF2B5EF4-FFF2-40B4-BE49-F238E27FC236}">
                  <a16:creationId xmlns:a16="http://schemas.microsoft.com/office/drawing/2014/main" id="{BA38A115-A3A3-3EF9-1E78-01396D5F85C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998663" y="3392488"/>
              <a:ext cx="862012" cy="746125"/>
              <a:chOff x="4988678" y="1717771"/>
              <a:chExt cx="1712583" cy="1480972"/>
            </a:xfrm>
          </p:grpSpPr>
          <p:pic>
            <p:nvPicPr>
              <p:cNvPr id="191" name="Afbeelding 3">
                <a:extLst>
                  <a:ext uri="{FF2B5EF4-FFF2-40B4-BE49-F238E27FC236}">
                    <a16:creationId xmlns:a16="http://schemas.microsoft.com/office/drawing/2014/main" id="{5F88F3DF-E26E-9082-B648-8740A78712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8952" y="1768239"/>
                <a:ext cx="1430504" cy="1430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2" name="Tekstvak 4">
                <a:extLst>
                  <a:ext uri="{FF2B5EF4-FFF2-40B4-BE49-F238E27FC236}">
                    <a16:creationId xmlns:a16="http://schemas.microsoft.com/office/drawing/2014/main" id="{BBC15440-7E69-A65A-C4D9-364B0573B3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8678" y="1717771"/>
                <a:ext cx="1712583" cy="428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‘Doe alsof’ spel</a:t>
                </a:r>
              </a:p>
            </p:txBody>
          </p:sp>
        </p:grpSp>
        <p:sp>
          <p:nvSpPr>
            <p:cNvPr id="190" name="Rechthoek 189">
              <a:extLst>
                <a:ext uri="{FF2B5EF4-FFF2-40B4-BE49-F238E27FC236}">
                  <a16:creationId xmlns:a16="http://schemas.microsoft.com/office/drawing/2014/main" id="{C645AE6D-717C-277F-EB31-CAEE3EFAC6E8}"/>
                </a:ext>
              </a:extLst>
            </p:cNvPr>
            <p:cNvSpPr/>
            <p:nvPr/>
          </p:nvSpPr>
          <p:spPr>
            <a:xfrm>
              <a:off x="2032001" y="3373438"/>
              <a:ext cx="796924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93" name="Groep 10">
            <a:extLst>
              <a:ext uri="{FF2B5EF4-FFF2-40B4-BE49-F238E27FC236}">
                <a16:creationId xmlns:a16="http://schemas.microsoft.com/office/drawing/2014/main" id="{6FC73126-1D96-2E41-4E92-0F6BF862A3AA}"/>
              </a:ext>
            </a:extLst>
          </p:cNvPr>
          <p:cNvGrpSpPr>
            <a:grpSpLocks/>
          </p:cNvGrpSpPr>
          <p:nvPr/>
        </p:nvGrpSpPr>
        <p:grpSpPr bwMode="auto">
          <a:xfrm>
            <a:off x="4186627" y="2888529"/>
            <a:ext cx="796925" cy="876300"/>
            <a:chOff x="3117850" y="3373438"/>
            <a:chExt cx="796925" cy="876300"/>
          </a:xfrm>
        </p:grpSpPr>
        <p:grpSp>
          <p:nvGrpSpPr>
            <p:cNvPr id="194" name="Groep 45">
              <a:extLst>
                <a:ext uri="{FF2B5EF4-FFF2-40B4-BE49-F238E27FC236}">
                  <a16:creationId xmlns:a16="http://schemas.microsoft.com/office/drawing/2014/main" id="{898123C4-5457-1203-3F21-D1BEB6AFB9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4363" y="3389313"/>
              <a:ext cx="719137" cy="749300"/>
              <a:chOff x="3871913" y="3398838"/>
              <a:chExt cx="719138" cy="749300"/>
            </a:xfrm>
          </p:grpSpPr>
          <p:pic>
            <p:nvPicPr>
              <p:cNvPr id="196" name="Afbeelding 45">
                <a:extLst>
                  <a:ext uri="{FF2B5EF4-FFF2-40B4-BE49-F238E27FC236}">
                    <a16:creationId xmlns:a16="http://schemas.microsoft.com/office/drawing/2014/main" id="{E40CFC7C-94FB-326D-8F42-802F9AA8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1913" y="3427413"/>
                <a:ext cx="719138" cy="720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7" name="Tekstvak 40">
                <a:extLst>
                  <a:ext uri="{FF2B5EF4-FFF2-40B4-BE49-F238E27FC236}">
                    <a16:creationId xmlns:a16="http://schemas.microsoft.com/office/drawing/2014/main" id="{352143C2-C9D5-7DAD-E489-5449F8DDE0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1913" y="3398838"/>
                <a:ext cx="68934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Bouwen</a:t>
                </a:r>
              </a:p>
            </p:txBody>
          </p:sp>
        </p:grpSp>
        <p:sp>
          <p:nvSpPr>
            <p:cNvPr id="195" name="Rechthoek 194">
              <a:extLst>
                <a:ext uri="{FF2B5EF4-FFF2-40B4-BE49-F238E27FC236}">
                  <a16:creationId xmlns:a16="http://schemas.microsoft.com/office/drawing/2014/main" id="{808BFC86-630E-62DA-3DD5-EF8005A93762}"/>
                </a:ext>
              </a:extLst>
            </p:cNvPr>
            <p:cNvSpPr/>
            <p:nvPr/>
          </p:nvSpPr>
          <p:spPr>
            <a:xfrm>
              <a:off x="3117850" y="337343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98" name="Groep 11">
            <a:extLst>
              <a:ext uri="{FF2B5EF4-FFF2-40B4-BE49-F238E27FC236}">
                <a16:creationId xmlns:a16="http://schemas.microsoft.com/office/drawing/2014/main" id="{D2E4B73F-9874-1154-0970-D6ACFFC27474}"/>
              </a:ext>
            </a:extLst>
          </p:cNvPr>
          <p:cNvGrpSpPr>
            <a:grpSpLocks/>
          </p:cNvGrpSpPr>
          <p:nvPr/>
        </p:nvGrpSpPr>
        <p:grpSpPr bwMode="auto">
          <a:xfrm>
            <a:off x="5266127" y="2898054"/>
            <a:ext cx="796925" cy="876300"/>
            <a:chOff x="4197350" y="3382963"/>
            <a:chExt cx="796925" cy="876300"/>
          </a:xfrm>
        </p:grpSpPr>
        <p:grpSp>
          <p:nvGrpSpPr>
            <p:cNvPr id="199" name="Groep 20">
              <a:extLst>
                <a:ext uri="{FF2B5EF4-FFF2-40B4-BE49-F238E27FC236}">
                  <a16:creationId xmlns:a16="http://schemas.microsoft.com/office/drawing/2014/main" id="{0E013E64-7C38-5887-C47C-52F09D16B00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21163" y="3386138"/>
              <a:ext cx="736600" cy="752475"/>
              <a:chOff x="6749798" y="4824419"/>
              <a:chExt cx="1448489" cy="1478871"/>
            </a:xfrm>
          </p:grpSpPr>
          <p:pic>
            <p:nvPicPr>
              <p:cNvPr id="201" name="Afbeelding 21">
                <a:extLst>
                  <a:ext uri="{FF2B5EF4-FFF2-40B4-BE49-F238E27FC236}">
                    <a16:creationId xmlns:a16="http://schemas.microsoft.com/office/drawing/2014/main" id="{F1FBF693-1A66-DE48-67A2-63C7E02144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3080" y="4888082"/>
                <a:ext cx="1415207" cy="1415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2" name="Tekstvak 22">
                <a:extLst>
                  <a:ext uri="{FF2B5EF4-FFF2-40B4-BE49-F238E27FC236}">
                    <a16:creationId xmlns:a16="http://schemas.microsoft.com/office/drawing/2014/main" id="{5046C80D-29D6-91D4-AF14-C20E211E41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49798" y="4824419"/>
                <a:ext cx="1381980" cy="423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Griezelen</a:t>
                </a:r>
              </a:p>
            </p:txBody>
          </p:sp>
        </p:grpSp>
        <p:sp>
          <p:nvSpPr>
            <p:cNvPr id="200" name="Rechthoek 199">
              <a:extLst>
                <a:ext uri="{FF2B5EF4-FFF2-40B4-BE49-F238E27FC236}">
                  <a16:creationId xmlns:a16="http://schemas.microsoft.com/office/drawing/2014/main" id="{B76CD08C-300A-92D9-481F-C70D17A7723E}"/>
                </a:ext>
              </a:extLst>
            </p:cNvPr>
            <p:cNvSpPr/>
            <p:nvPr/>
          </p:nvSpPr>
          <p:spPr>
            <a:xfrm>
              <a:off x="4197350" y="338296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03" name="Groep 12">
            <a:extLst>
              <a:ext uri="{FF2B5EF4-FFF2-40B4-BE49-F238E27FC236}">
                <a16:creationId xmlns:a16="http://schemas.microsoft.com/office/drawing/2014/main" id="{570B03CB-1E9C-0480-2F54-BE5DA988B1AF}"/>
              </a:ext>
            </a:extLst>
          </p:cNvPr>
          <p:cNvGrpSpPr>
            <a:grpSpLocks/>
          </p:cNvGrpSpPr>
          <p:nvPr/>
        </p:nvGrpSpPr>
        <p:grpSpPr bwMode="auto">
          <a:xfrm>
            <a:off x="6351977" y="2894879"/>
            <a:ext cx="796925" cy="876300"/>
            <a:chOff x="5282668" y="3397781"/>
            <a:chExt cx="796925" cy="876300"/>
          </a:xfrm>
        </p:grpSpPr>
        <p:grpSp>
          <p:nvGrpSpPr>
            <p:cNvPr id="204" name="Groep 26">
              <a:extLst>
                <a:ext uri="{FF2B5EF4-FFF2-40B4-BE49-F238E27FC236}">
                  <a16:creationId xmlns:a16="http://schemas.microsoft.com/office/drawing/2014/main" id="{602C2AB8-F109-7B60-034D-1A68CBE3BA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16079" y="3401218"/>
              <a:ext cx="720725" cy="754063"/>
              <a:chOff x="3779955" y="3275955"/>
              <a:chExt cx="1415208" cy="1481884"/>
            </a:xfrm>
          </p:grpSpPr>
          <p:pic>
            <p:nvPicPr>
              <p:cNvPr id="206" name="Afbeelding 27">
                <a:extLst>
                  <a:ext uri="{FF2B5EF4-FFF2-40B4-BE49-F238E27FC236}">
                    <a16:creationId xmlns:a16="http://schemas.microsoft.com/office/drawing/2014/main" id="{A51BA608-3BDD-37C7-24EC-FE874F3A8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79955" y="3342631"/>
                <a:ext cx="1415208" cy="1415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" name="Tekstvak 28">
                <a:extLst>
                  <a:ext uri="{FF2B5EF4-FFF2-40B4-BE49-F238E27FC236}">
                    <a16:creationId xmlns:a16="http://schemas.microsoft.com/office/drawing/2014/main" id="{E49ECED8-68E7-C9F8-DB1F-5EC2D73483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97515" y="3275955"/>
                <a:ext cx="1397648" cy="423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Uitkijk</a:t>
                </a:r>
              </a:p>
            </p:txBody>
          </p:sp>
        </p:grpSp>
        <p:sp>
          <p:nvSpPr>
            <p:cNvPr id="205" name="Rechthoek 204">
              <a:extLst>
                <a:ext uri="{FF2B5EF4-FFF2-40B4-BE49-F238E27FC236}">
                  <a16:creationId xmlns:a16="http://schemas.microsoft.com/office/drawing/2014/main" id="{67B15181-B2A1-3233-49B0-52F8AAC8C49F}"/>
                </a:ext>
              </a:extLst>
            </p:cNvPr>
            <p:cNvSpPr/>
            <p:nvPr/>
          </p:nvSpPr>
          <p:spPr>
            <a:xfrm>
              <a:off x="5282668" y="3397781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08" name="Groep 6">
            <a:extLst>
              <a:ext uri="{FF2B5EF4-FFF2-40B4-BE49-F238E27FC236}">
                <a16:creationId xmlns:a16="http://schemas.microsoft.com/office/drawing/2014/main" id="{C8DF4A23-43FB-B795-839D-BF63C2EA859D}"/>
              </a:ext>
            </a:extLst>
          </p:cNvPr>
          <p:cNvGrpSpPr>
            <a:grpSpLocks/>
          </p:cNvGrpSpPr>
          <p:nvPr/>
        </p:nvGrpSpPr>
        <p:grpSpPr bwMode="auto">
          <a:xfrm>
            <a:off x="7426715" y="1793154"/>
            <a:ext cx="796925" cy="876300"/>
            <a:chOff x="6357729" y="2297116"/>
            <a:chExt cx="796925" cy="876300"/>
          </a:xfrm>
        </p:grpSpPr>
        <p:grpSp>
          <p:nvGrpSpPr>
            <p:cNvPr id="209" name="Groep 17">
              <a:extLst>
                <a:ext uri="{FF2B5EF4-FFF2-40B4-BE49-F238E27FC236}">
                  <a16:creationId xmlns:a16="http://schemas.microsoft.com/office/drawing/2014/main" id="{21CD33C4-0767-97C1-B218-FFB02468C4C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98754" y="2311920"/>
              <a:ext cx="738187" cy="762000"/>
              <a:chOff x="294615" y="3228236"/>
              <a:chExt cx="1466444" cy="1514612"/>
            </a:xfrm>
          </p:grpSpPr>
          <p:pic>
            <p:nvPicPr>
              <p:cNvPr id="211" name="Afbeelding 18">
                <a:extLst>
                  <a:ext uri="{FF2B5EF4-FFF2-40B4-BE49-F238E27FC236}">
                    <a16:creationId xmlns:a16="http://schemas.microsoft.com/office/drawing/2014/main" id="{A013A744-D8F9-C635-EDF9-2C83DC2906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615" y="3312345"/>
                <a:ext cx="1430503" cy="14305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2" name="Tekstvak 19">
                <a:extLst>
                  <a:ext uri="{FF2B5EF4-FFF2-40B4-BE49-F238E27FC236}">
                    <a16:creationId xmlns:a16="http://schemas.microsoft.com/office/drawing/2014/main" id="{1D093349-BC53-BBC1-098B-2F6242E237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3027" y="3228236"/>
                <a:ext cx="1458032" cy="4280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Evenwicht</a:t>
                </a:r>
              </a:p>
            </p:txBody>
          </p:sp>
        </p:grpSp>
        <p:sp>
          <p:nvSpPr>
            <p:cNvPr id="210" name="Rechthoek 209">
              <a:extLst>
                <a:ext uri="{FF2B5EF4-FFF2-40B4-BE49-F238E27FC236}">
                  <a16:creationId xmlns:a16="http://schemas.microsoft.com/office/drawing/2014/main" id="{12A2EFEC-3AD2-83E3-55B2-2C6040728D1C}"/>
                </a:ext>
              </a:extLst>
            </p:cNvPr>
            <p:cNvSpPr/>
            <p:nvPr/>
          </p:nvSpPr>
          <p:spPr>
            <a:xfrm>
              <a:off x="6357729" y="229711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13" name="Groep 15">
            <a:extLst>
              <a:ext uri="{FF2B5EF4-FFF2-40B4-BE49-F238E27FC236}">
                <a16:creationId xmlns:a16="http://schemas.microsoft.com/office/drawing/2014/main" id="{4F28F4D5-D215-5DCA-9664-F6140A01DA44}"/>
              </a:ext>
            </a:extLst>
          </p:cNvPr>
          <p:cNvGrpSpPr>
            <a:grpSpLocks/>
          </p:cNvGrpSpPr>
          <p:nvPr/>
        </p:nvGrpSpPr>
        <p:grpSpPr bwMode="auto">
          <a:xfrm>
            <a:off x="6351977" y="1788391"/>
            <a:ext cx="796925" cy="876300"/>
            <a:chOff x="8500483" y="2296595"/>
            <a:chExt cx="796925" cy="876300"/>
          </a:xfrm>
        </p:grpSpPr>
        <p:grpSp>
          <p:nvGrpSpPr>
            <p:cNvPr id="214" name="Groep 35">
              <a:extLst>
                <a:ext uri="{FF2B5EF4-FFF2-40B4-BE49-F238E27FC236}">
                  <a16:creationId xmlns:a16="http://schemas.microsoft.com/office/drawing/2014/main" id="{9122CA40-453E-A79B-180F-C4CB56E58D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538306" y="2305062"/>
              <a:ext cx="725487" cy="779462"/>
              <a:chOff x="10296741" y="4816125"/>
              <a:chExt cx="1436277" cy="1541899"/>
            </a:xfrm>
          </p:grpSpPr>
          <p:pic>
            <p:nvPicPr>
              <p:cNvPr id="216" name="Afbeelding 36">
                <a:extLst>
                  <a:ext uri="{FF2B5EF4-FFF2-40B4-BE49-F238E27FC236}">
                    <a16:creationId xmlns:a16="http://schemas.microsoft.com/office/drawing/2014/main" id="{78FB083D-13D6-19B8-3DE9-26823F984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06583" y="4931589"/>
                <a:ext cx="1426435" cy="1426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7" name="Tekstvak 37">
                <a:extLst>
                  <a:ext uri="{FF2B5EF4-FFF2-40B4-BE49-F238E27FC236}">
                    <a16:creationId xmlns:a16="http://schemas.microsoft.com/office/drawing/2014/main" id="{9E21AFE3-46C7-7DAD-73A5-2B6897D378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96741" y="4816125"/>
                <a:ext cx="1427950" cy="426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Slingeren</a:t>
                </a:r>
              </a:p>
            </p:txBody>
          </p:sp>
        </p:grpSp>
        <p:sp>
          <p:nvSpPr>
            <p:cNvPr id="215" name="Rechthoek 214">
              <a:extLst>
                <a:ext uri="{FF2B5EF4-FFF2-40B4-BE49-F238E27FC236}">
                  <a16:creationId xmlns:a16="http://schemas.microsoft.com/office/drawing/2014/main" id="{483A3473-40C7-A1C2-FB55-8BA1CB970BF5}"/>
                </a:ext>
              </a:extLst>
            </p:cNvPr>
            <p:cNvSpPr/>
            <p:nvPr/>
          </p:nvSpPr>
          <p:spPr>
            <a:xfrm>
              <a:off x="8500483" y="2296595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18" name="Groep 15">
            <a:extLst>
              <a:ext uri="{FF2B5EF4-FFF2-40B4-BE49-F238E27FC236}">
                <a16:creationId xmlns:a16="http://schemas.microsoft.com/office/drawing/2014/main" id="{5654BD15-6701-0A9D-3FE2-5CFB99762880}"/>
              </a:ext>
            </a:extLst>
          </p:cNvPr>
          <p:cNvGrpSpPr>
            <a:grpSpLocks/>
          </p:cNvGrpSpPr>
          <p:nvPr/>
        </p:nvGrpSpPr>
        <p:grpSpPr bwMode="auto">
          <a:xfrm>
            <a:off x="8501452" y="1809029"/>
            <a:ext cx="815975" cy="884237"/>
            <a:chOff x="6813550" y="2301972"/>
            <a:chExt cx="815740" cy="884141"/>
          </a:xfrm>
        </p:grpSpPr>
        <p:sp>
          <p:nvSpPr>
            <p:cNvPr id="223" name="Rechthoek 222">
              <a:extLst>
                <a:ext uri="{FF2B5EF4-FFF2-40B4-BE49-F238E27FC236}">
                  <a16:creationId xmlns:a16="http://schemas.microsoft.com/office/drawing/2014/main" id="{FBF77B24-0CB1-EBD2-997E-5886023C2DE0}"/>
                </a:ext>
              </a:extLst>
            </p:cNvPr>
            <p:cNvSpPr/>
            <p:nvPr/>
          </p:nvSpPr>
          <p:spPr bwMode="auto">
            <a:xfrm>
              <a:off x="6813550" y="2309908"/>
              <a:ext cx="796695" cy="876205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220" name="Afbeelding 6">
              <a:extLst>
                <a:ext uri="{FF2B5EF4-FFF2-40B4-BE49-F238E27FC236}">
                  <a16:creationId xmlns:a16="http://schemas.microsoft.com/office/drawing/2014/main" id="{8692E8B6-5FFE-D90D-D8B7-9BAFAD62C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5945" y="2352434"/>
              <a:ext cx="720741" cy="720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1" name="Tekstvak 31">
              <a:extLst>
                <a:ext uri="{FF2B5EF4-FFF2-40B4-BE49-F238E27FC236}">
                  <a16:creationId xmlns:a16="http://schemas.microsoft.com/office/drawing/2014/main" id="{B4981F3C-4418-4B2F-BBA4-9309C0C78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08549" y="2301972"/>
              <a:ext cx="7207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B4140"/>
                  </a:solidFill>
                  <a:latin typeface="Segoe UI Light" panose="020B0502040204020203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4B4140"/>
                  </a:solidFill>
                  <a:latin typeface="Segoe UI Light" panose="020B0502040204020203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B4140"/>
                  </a:solidFill>
                  <a:latin typeface="Segoe UI Light" panose="020B0502040204020203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Draaien en   </a:t>
              </a:r>
              <a:b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</a:b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  zwieren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5985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C4D18B-7395-2D6D-120B-7CE01AE7EBE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EEF762-1974-71D6-AF43-7874B55CE26E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3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grpSp>
        <p:nvGrpSpPr>
          <p:cNvPr id="7" name="Groep 67">
            <a:extLst>
              <a:ext uri="{FF2B5EF4-FFF2-40B4-BE49-F238E27FC236}">
                <a16:creationId xmlns:a16="http://schemas.microsoft.com/office/drawing/2014/main" id="{0ACBCB83-E68E-F565-995F-176537DA6323}"/>
              </a:ext>
            </a:extLst>
          </p:cNvPr>
          <p:cNvGrpSpPr>
            <a:grpSpLocks/>
          </p:cNvGrpSpPr>
          <p:nvPr/>
        </p:nvGrpSpPr>
        <p:grpSpPr bwMode="auto">
          <a:xfrm>
            <a:off x="3130550" y="2300288"/>
            <a:ext cx="800100" cy="876300"/>
            <a:chOff x="2046288" y="2300288"/>
            <a:chExt cx="800100" cy="876300"/>
          </a:xfrm>
        </p:grpSpPr>
        <p:grpSp>
          <p:nvGrpSpPr>
            <p:cNvPr id="8" name="Groep 52">
              <a:extLst>
                <a:ext uri="{FF2B5EF4-FFF2-40B4-BE49-F238E27FC236}">
                  <a16:creationId xmlns:a16="http://schemas.microsoft.com/office/drawing/2014/main" id="{32A65785-634F-8AA3-9BA4-4EDD2ED2FE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6288" y="2328863"/>
              <a:ext cx="776287" cy="822325"/>
              <a:chOff x="2744788" y="1230313"/>
              <a:chExt cx="776287" cy="822325"/>
            </a:xfrm>
          </p:grpSpPr>
          <p:grpSp>
            <p:nvGrpSpPr>
              <p:cNvPr id="10" name="Groep 20">
                <a:extLst>
                  <a:ext uri="{FF2B5EF4-FFF2-40B4-BE49-F238E27FC236}">
                    <a16:creationId xmlns:a16="http://schemas.microsoft.com/office/drawing/2014/main" id="{541F82E0-38CE-5A17-E478-D4DA3434A73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44788" y="1230313"/>
                <a:ext cx="776287" cy="747712"/>
                <a:chOff x="8412747" y="112914"/>
                <a:chExt cx="1526314" cy="1467186"/>
              </a:xfrm>
            </p:grpSpPr>
            <p:pic>
              <p:nvPicPr>
                <p:cNvPr id="12" name="Afbeelding 21">
                  <a:extLst>
                    <a:ext uri="{FF2B5EF4-FFF2-40B4-BE49-F238E27FC236}">
                      <a16:creationId xmlns:a16="http://schemas.microsoft.com/office/drawing/2014/main" id="{51434CFA-6F9C-2EF9-4B50-5CB5B2491A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0274" y="164892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" name="Tekstvak 22">
                  <a:extLst>
                    <a:ext uri="{FF2B5EF4-FFF2-40B4-BE49-F238E27FC236}">
                      <a16:creationId xmlns:a16="http://schemas.microsoft.com/office/drawing/2014/main" id="{A13935CF-0D4E-4CDB-45FD-B32FE4D1B7A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12747" y="112914"/>
                  <a:ext cx="1526314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Kleine bulten</a:t>
                  </a:r>
                </a:p>
              </p:txBody>
            </p:sp>
          </p:grpSp>
          <p:sp>
            <p:nvSpPr>
              <p:cNvPr id="11" name="Ovaal 10">
                <a:extLst>
                  <a:ext uri="{FF2B5EF4-FFF2-40B4-BE49-F238E27FC236}">
                    <a16:creationId xmlns:a16="http://schemas.microsoft.com/office/drawing/2014/main" id="{F9EEC579-F4F7-DA4B-90AE-9CB714BE6691}"/>
                  </a:ext>
                </a:extLst>
              </p:cNvPr>
              <p:cNvSpPr/>
              <p:nvPr/>
            </p:nvSpPr>
            <p:spPr>
              <a:xfrm>
                <a:off x="2808288" y="2006600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ABF482A-A116-CCD7-FEA7-771B703E2988}"/>
                </a:ext>
              </a:extLst>
            </p:cNvPr>
            <p:cNvSpPr/>
            <p:nvPr/>
          </p:nvSpPr>
          <p:spPr>
            <a:xfrm>
              <a:off x="2049463" y="230028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4" name="Groep 68">
            <a:extLst>
              <a:ext uri="{FF2B5EF4-FFF2-40B4-BE49-F238E27FC236}">
                <a16:creationId xmlns:a16="http://schemas.microsoft.com/office/drawing/2014/main" id="{3508C216-1864-C8F7-BF78-1C55DFF8F52D}"/>
              </a:ext>
            </a:extLst>
          </p:cNvPr>
          <p:cNvGrpSpPr>
            <a:grpSpLocks/>
          </p:cNvGrpSpPr>
          <p:nvPr/>
        </p:nvGrpSpPr>
        <p:grpSpPr bwMode="auto">
          <a:xfrm>
            <a:off x="4198938" y="2297113"/>
            <a:ext cx="808037" cy="876300"/>
            <a:chOff x="3114675" y="2297113"/>
            <a:chExt cx="808038" cy="876300"/>
          </a:xfrm>
        </p:grpSpPr>
        <p:grpSp>
          <p:nvGrpSpPr>
            <p:cNvPr id="15" name="Groep 56">
              <a:extLst>
                <a:ext uri="{FF2B5EF4-FFF2-40B4-BE49-F238E27FC236}">
                  <a16:creationId xmlns:a16="http://schemas.microsoft.com/office/drawing/2014/main" id="{0FC28434-D81F-B8EA-A7AE-1D1F369ED6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1663" y="2322513"/>
              <a:ext cx="781050" cy="822325"/>
              <a:chOff x="3852863" y="1230313"/>
              <a:chExt cx="781050" cy="822325"/>
            </a:xfrm>
          </p:grpSpPr>
          <p:grpSp>
            <p:nvGrpSpPr>
              <p:cNvPr id="17" name="Groep 26">
                <a:extLst>
                  <a:ext uri="{FF2B5EF4-FFF2-40B4-BE49-F238E27FC236}">
                    <a16:creationId xmlns:a16="http://schemas.microsoft.com/office/drawing/2014/main" id="{B223DDF5-9AEC-3D5A-F4F0-6912E609029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52863" y="1230313"/>
                <a:ext cx="781050" cy="747712"/>
                <a:chOff x="3746158" y="4878583"/>
                <a:chExt cx="1536742" cy="1468214"/>
              </a:xfrm>
            </p:grpSpPr>
            <p:pic>
              <p:nvPicPr>
                <p:cNvPr id="20" name="Afbeelding 27">
                  <a:extLst>
                    <a:ext uri="{FF2B5EF4-FFF2-40B4-BE49-F238E27FC236}">
                      <a16:creationId xmlns:a16="http://schemas.microsoft.com/office/drawing/2014/main" id="{B063C4AE-C587-B289-CE32-56C3B3F200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9955" y="4931589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" name="Tekstvak 28">
                  <a:extLst>
                    <a:ext uri="{FF2B5EF4-FFF2-40B4-BE49-F238E27FC236}">
                      <a16:creationId xmlns:a16="http://schemas.microsoft.com/office/drawing/2014/main" id="{DBEDFDF8-853D-1C5C-6B31-C19F27BC1CA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6158" y="4878583"/>
                  <a:ext cx="1536742" cy="6647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Zachte helling</a:t>
                  </a:r>
                </a:p>
              </p:txBody>
            </p:sp>
          </p:grp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A66E9D82-93D5-9545-8AF2-1A867939DEEB}"/>
                  </a:ext>
                </a:extLst>
              </p:cNvPr>
              <p:cNvSpPr/>
              <p:nvPr/>
            </p:nvSpPr>
            <p:spPr>
              <a:xfrm>
                <a:off x="3867150" y="2006600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556FB9AE-F461-B555-1959-EC2383CAED26}"/>
                  </a:ext>
                </a:extLst>
              </p:cNvPr>
              <p:cNvSpPr/>
              <p:nvPr/>
            </p:nvSpPr>
            <p:spPr>
              <a:xfrm>
                <a:off x="3948112" y="2006600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29E69E4F-41B5-C448-95E4-7CF266DB7C0B}"/>
                </a:ext>
              </a:extLst>
            </p:cNvPr>
            <p:cNvSpPr/>
            <p:nvPr/>
          </p:nvSpPr>
          <p:spPr>
            <a:xfrm>
              <a:off x="3114675" y="2297113"/>
              <a:ext cx="796926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2" name="Groep 69">
            <a:extLst>
              <a:ext uri="{FF2B5EF4-FFF2-40B4-BE49-F238E27FC236}">
                <a16:creationId xmlns:a16="http://schemas.microsoft.com/office/drawing/2014/main" id="{CEF372CB-4EA1-F1FA-7B22-3236AA22BB0D}"/>
              </a:ext>
            </a:extLst>
          </p:cNvPr>
          <p:cNvGrpSpPr>
            <a:grpSpLocks/>
          </p:cNvGrpSpPr>
          <p:nvPr/>
        </p:nvGrpSpPr>
        <p:grpSpPr bwMode="auto">
          <a:xfrm>
            <a:off x="5283200" y="2297113"/>
            <a:ext cx="796925" cy="876300"/>
            <a:chOff x="4198938" y="2297113"/>
            <a:chExt cx="796925" cy="876300"/>
          </a:xfrm>
        </p:grpSpPr>
        <p:grpSp>
          <p:nvGrpSpPr>
            <p:cNvPr id="23" name="Groep 61">
              <a:extLst>
                <a:ext uri="{FF2B5EF4-FFF2-40B4-BE49-F238E27FC236}">
                  <a16:creationId xmlns:a16="http://schemas.microsoft.com/office/drawing/2014/main" id="{4A2361F7-5CF2-4FD3-9704-D0EDC61D21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33863" y="2320925"/>
              <a:ext cx="728662" cy="817563"/>
              <a:chOff x="3862388" y="2311400"/>
              <a:chExt cx="728662" cy="817563"/>
            </a:xfrm>
          </p:grpSpPr>
          <p:grpSp>
            <p:nvGrpSpPr>
              <p:cNvPr id="25" name="Groep 23">
                <a:extLst>
                  <a:ext uri="{FF2B5EF4-FFF2-40B4-BE49-F238E27FC236}">
                    <a16:creationId xmlns:a16="http://schemas.microsoft.com/office/drawing/2014/main" id="{8A72A51E-5DA7-1BA8-8560-B27BF07C439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62388" y="2311400"/>
                <a:ext cx="728662" cy="752475"/>
                <a:chOff x="505645" y="1690010"/>
                <a:chExt cx="1431850" cy="1478871"/>
              </a:xfrm>
            </p:grpSpPr>
            <p:pic>
              <p:nvPicPr>
                <p:cNvPr id="29" name="Afbeelding 24">
                  <a:extLst>
                    <a:ext uri="{FF2B5EF4-FFF2-40B4-BE49-F238E27FC236}">
                      <a16:creationId xmlns:a16="http://schemas.microsoft.com/office/drawing/2014/main" id="{4A375E66-D83A-0FE8-9F2F-2055ADE9C1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2287" y="1753673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" name="Tekstvak 25">
                  <a:extLst>
                    <a:ext uri="{FF2B5EF4-FFF2-40B4-BE49-F238E27FC236}">
                      <a16:creationId xmlns:a16="http://schemas.microsoft.com/office/drawing/2014/main" id="{3B7597C6-F2AA-3BF5-2C47-C428B6E8456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5645" y="1690010"/>
                  <a:ext cx="1431850" cy="6653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Steile helling</a:t>
                  </a:r>
                </a:p>
              </p:txBody>
            </p:sp>
          </p:grp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7E12E033-FF6A-3C5E-D06C-7F2A7AD71299}"/>
                  </a:ext>
                </a:extLst>
              </p:cNvPr>
              <p:cNvSpPr/>
              <p:nvPr/>
            </p:nvSpPr>
            <p:spPr>
              <a:xfrm>
                <a:off x="3905251" y="3082925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ACAAAD7B-EA48-3C87-5573-EEF3CD3A09E6}"/>
                  </a:ext>
                </a:extLst>
              </p:cNvPr>
              <p:cNvSpPr/>
              <p:nvPr/>
            </p:nvSpPr>
            <p:spPr>
              <a:xfrm>
                <a:off x="3986213" y="3082925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ECB3773C-0AA6-470B-B26F-09964AF84BBB}"/>
                  </a:ext>
                </a:extLst>
              </p:cNvPr>
              <p:cNvSpPr/>
              <p:nvPr/>
            </p:nvSpPr>
            <p:spPr>
              <a:xfrm>
                <a:off x="4070351" y="3082925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F98C63C-CEB5-4B09-2DBC-DEB0F36B9611}"/>
                </a:ext>
              </a:extLst>
            </p:cNvPr>
            <p:cNvSpPr/>
            <p:nvPr/>
          </p:nvSpPr>
          <p:spPr>
            <a:xfrm>
              <a:off x="4198938" y="22971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1" name="Groep 70">
            <a:extLst>
              <a:ext uri="{FF2B5EF4-FFF2-40B4-BE49-F238E27FC236}">
                <a16:creationId xmlns:a16="http://schemas.microsoft.com/office/drawing/2014/main" id="{254080A1-D69F-7206-032C-5989FB7D07A1}"/>
              </a:ext>
            </a:extLst>
          </p:cNvPr>
          <p:cNvGrpSpPr>
            <a:grpSpLocks/>
          </p:cNvGrpSpPr>
          <p:nvPr/>
        </p:nvGrpSpPr>
        <p:grpSpPr bwMode="auto">
          <a:xfrm>
            <a:off x="6346825" y="2297113"/>
            <a:ext cx="796925" cy="876300"/>
            <a:chOff x="5262563" y="2297113"/>
            <a:chExt cx="796925" cy="876300"/>
          </a:xfrm>
        </p:grpSpPr>
        <p:grpSp>
          <p:nvGrpSpPr>
            <p:cNvPr id="32" name="Groep 8">
              <a:extLst>
                <a:ext uri="{FF2B5EF4-FFF2-40B4-BE49-F238E27FC236}">
                  <a16:creationId xmlns:a16="http://schemas.microsoft.com/office/drawing/2014/main" id="{5347E4A5-86B8-A0E4-1944-C11B017E024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304907" y="2316163"/>
              <a:ext cx="752993" cy="758825"/>
              <a:chOff x="1975038" y="89489"/>
              <a:chExt cx="1478616" cy="1490611"/>
            </a:xfrm>
          </p:grpSpPr>
          <p:pic>
            <p:nvPicPr>
              <p:cNvPr id="37" name="Afbeelding 9">
                <a:extLst>
                  <a:ext uri="{FF2B5EF4-FFF2-40B4-BE49-F238E27FC236}">
                    <a16:creationId xmlns:a16="http://schemas.microsoft.com/office/drawing/2014/main" id="{B599A9D9-3026-0569-F60B-5A0DD9B71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5038" y="164891"/>
                <a:ext cx="1415207" cy="1415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" name="Tekstvak 10">
                <a:extLst>
                  <a:ext uri="{FF2B5EF4-FFF2-40B4-BE49-F238E27FC236}">
                    <a16:creationId xmlns:a16="http://schemas.microsoft.com/office/drawing/2014/main" id="{9F4928D9-567E-3DF6-D54C-0F4B024F27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91643" y="89489"/>
                <a:ext cx="1462011" cy="423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Hellend vlak</a:t>
                </a:r>
              </a:p>
            </p:txBody>
          </p:sp>
        </p:grp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F3D16FDB-0BA3-8822-C074-D1A1906525DF}"/>
                </a:ext>
              </a:extLst>
            </p:cNvPr>
            <p:cNvSpPr/>
            <p:nvPr/>
          </p:nvSpPr>
          <p:spPr bwMode="auto">
            <a:xfrm>
              <a:off x="5353051" y="309245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C8DAAD42-C775-2174-6A36-8B9B4AE944D6}"/>
                </a:ext>
              </a:extLst>
            </p:cNvPr>
            <p:cNvSpPr/>
            <p:nvPr/>
          </p:nvSpPr>
          <p:spPr bwMode="auto">
            <a:xfrm>
              <a:off x="5434013" y="3092450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B74A9898-43A0-DA8D-2964-CC4BD8CE1204}"/>
                </a:ext>
              </a:extLst>
            </p:cNvPr>
            <p:cNvSpPr/>
            <p:nvPr/>
          </p:nvSpPr>
          <p:spPr bwMode="auto">
            <a:xfrm>
              <a:off x="5518151" y="309245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EA4B029D-9464-B486-858A-5AFE9761C7AC}"/>
                </a:ext>
              </a:extLst>
            </p:cNvPr>
            <p:cNvSpPr/>
            <p:nvPr/>
          </p:nvSpPr>
          <p:spPr>
            <a:xfrm>
              <a:off x="5262563" y="22971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9" name="Groep 74">
            <a:extLst>
              <a:ext uri="{FF2B5EF4-FFF2-40B4-BE49-F238E27FC236}">
                <a16:creationId xmlns:a16="http://schemas.microsoft.com/office/drawing/2014/main" id="{914C3F0E-729E-0057-945F-6CF47F306493}"/>
              </a:ext>
            </a:extLst>
          </p:cNvPr>
          <p:cNvGrpSpPr>
            <a:grpSpLocks/>
          </p:cNvGrpSpPr>
          <p:nvPr/>
        </p:nvGrpSpPr>
        <p:grpSpPr bwMode="auto">
          <a:xfrm>
            <a:off x="6345238" y="3371850"/>
            <a:ext cx="796925" cy="885825"/>
            <a:chOff x="5260975" y="3371850"/>
            <a:chExt cx="796925" cy="885825"/>
          </a:xfrm>
        </p:grpSpPr>
        <p:grpSp>
          <p:nvGrpSpPr>
            <p:cNvPr id="40" name="Groep 58">
              <a:extLst>
                <a:ext uri="{FF2B5EF4-FFF2-40B4-BE49-F238E27FC236}">
                  <a16:creationId xmlns:a16="http://schemas.microsoft.com/office/drawing/2014/main" id="{3A1701F6-F7FA-BEFB-6C04-6CAD5C7C21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9075" y="3371850"/>
              <a:ext cx="728663" cy="833438"/>
              <a:chOff x="6013450" y="1220788"/>
              <a:chExt cx="728663" cy="833437"/>
            </a:xfrm>
          </p:grpSpPr>
          <p:grpSp>
            <p:nvGrpSpPr>
              <p:cNvPr id="42" name="Groep 5">
                <a:extLst>
                  <a:ext uri="{FF2B5EF4-FFF2-40B4-BE49-F238E27FC236}">
                    <a16:creationId xmlns:a16="http://schemas.microsoft.com/office/drawing/2014/main" id="{123E96A7-4332-8595-886F-2BC72156BF8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013450" y="1220788"/>
                <a:ext cx="728663" cy="768350"/>
                <a:chOff x="385724" y="71823"/>
                <a:chExt cx="1431850" cy="1508277"/>
              </a:xfrm>
            </p:grpSpPr>
            <p:pic>
              <p:nvPicPr>
                <p:cNvPr id="46" name="Afbeelding 6">
                  <a:extLst>
                    <a:ext uri="{FF2B5EF4-FFF2-40B4-BE49-F238E27FC236}">
                      <a16:creationId xmlns:a16="http://schemas.microsoft.com/office/drawing/2014/main" id="{B937E681-4CEC-6824-3927-DF10842758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2366" y="164891"/>
                  <a:ext cx="1415208" cy="1415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7" name="Tekstvak 7">
                  <a:extLst>
                    <a:ext uri="{FF2B5EF4-FFF2-40B4-BE49-F238E27FC236}">
                      <a16:creationId xmlns:a16="http://schemas.microsoft.com/office/drawing/2014/main" id="{683110A6-C2C1-77F1-03BF-7404145EC0F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5724" y="71823"/>
                  <a:ext cx="1415208" cy="423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Grote put</a:t>
                  </a:r>
                </a:p>
              </p:txBody>
            </p:sp>
          </p:grp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A3DB646D-2A28-E2F8-1F2D-13570941DBE3}"/>
                  </a:ext>
                </a:extLst>
              </p:cNvPr>
              <p:cNvSpPr/>
              <p:nvPr/>
            </p:nvSpPr>
            <p:spPr>
              <a:xfrm>
                <a:off x="6048375" y="2008187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5FD78BF3-10E4-D64D-3505-4B90B7AB8851}"/>
                  </a:ext>
                </a:extLst>
              </p:cNvPr>
              <p:cNvSpPr/>
              <p:nvPr/>
            </p:nvSpPr>
            <p:spPr>
              <a:xfrm>
                <a:off x="6129337" y="2008187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023C3DE5-DFBC-123F-0491-A1E918DF704B}"/>
                  </a:ext>
                </a:extLst>
              </p:cNvPr>
              <p:cNvSpPr/>
              <p:nvPr/>
            </p:nvSpPr>
            <p:spPr>
              <a:xfrm>
                <a:off x="6213475" y="2008187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6DD42AE1-E0B8-5A10-8F23-C036116762F4}"/>
                </a:ext>
              </a:extLst>
            </p:cNvPr>
            <p:cNvSpPr/>
            <p:nvPr/>
          </p:nvSpPr>
          <p:spPr>
            <a:xfrm>
              <a:off x="5260975" y="3381375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8" name="Groep 71">
            <a:extLst>
              <a:ext uri="{FF2B5EF4-FFF2-40B4-BE49-F238E27FC236}">
                <a16:creationId xmlns:a16="http://schemas.microsoft.com/office/drawing/2014/main" id="{DC3F0360-CC0E-0850-0D03-2BFBC7AFD508}"/>
              </a:ext>
            </a:extLst>
          </p:cNvPr>
          <p:cNvGrpSpPr>
            <a:grpSpLocks/>
          </p:cNvGrpSpPr>
          <p:nvPr/>
        </p:nvGrpSpPr>
        <p:grpSpPr bwMode="auto">
          <a:xfrm>
            <a:off x="3125788" y="3373438"/>
            <a:ext cx="796925" cy="876300"/>
            <a:chOff x="2041525" y="3373438"/>
            <a:chExt cx="796925" cy="876300"/>
          </a:xfrm>
        </p:grpSpPr>
        <p:grpSp>
          <p:nvGrpSpPr>
            <p:cNvPr id="49" name="Groep 14">
              <a:extLst>
                <a:ext uri="{FF2B5EF4-FFF2-40B4-BE49-F238E27FC236}">
                  <a16:creationId xmlns:a16="http://schemas.microsoft.com/office/drawing/2014/main" id="{61CB2B95-ECBF-071A-37A3-FFA1859F748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76450" y="3395663"/>
              <a:ext cx="739775" cy="755650"/>
              <a:chOff x="385748" y="1656121"/>
              <a:chExt cx="1453762" cy="1482780"/>
            </a:xfrm>
          </p:grpSpPr>
          <p:pic>
            <p:nvPicPr>
              <p:cNvPr id="53" name="Afbeelding 15">
                <a:extLst>
                  <a:ext uri="{FF2B5EF4-FFF2-40B4-BE49-F238E27FC236}">
                    <a16:creationId xmlns:a16="http://schemas.microsoft.com/office/drawing/2014/main" id="{A6392258-0419-F4D2-8725-395C830177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366" y="1723693"/>
                <a:ext cx="1415208" cy="1415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" name="Tekstvak 16">
                <a:extLst>
                  <a:ext uri="{FF2B5EF4-FFF2-40B4-BE49-F238E27FC236}">
                    <a16:creationId xmlns:a16="http://schemas.microsoft.com/office/drawing/2014/main" id="{785D51BE-C0AE-7EC0-5CB5-D3113B86DC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748" y="1656121"/>
                <a:ext cx="1453762" cy="664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Kleine heuvel</a:t>
                </a:r>
              </a:p>
            </p:txBody>
          </p:sp>
        </p:grpSp>
        <p:sp>
          <p:nvSpPr>
            <p:cNvPr id="50" name="Ovaal 49">
              <a:extLst>
                <a:ext uri="{FF2B5EF4-FFF2-40B4-BE49-F238E27FC236}">
                  <a16:creationId xmlns:a16="http://schemas.microsoft.com/office/drawing/2014/main" id="{BE510C93-2D7E-919A-C2C5-DC179F62A8E7}"/>
                </a:ext>
              </a:extLst>
            </p:cNvPr>
            <p:cNvSpPr/>
            <p:nvPr/>
          </p:nvSpPr>
          <p:spPr bwMode="auto">
            <a:xfrm>
              <a:off x="2105025" y="417195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id="{A9A84652-B490-6001-7726-1C972C4E616F}"/>
                </a:ext>
              </a:extLst>
            </p:cNvPr>
            <p:cNvSpPr/>
            <p:nvPr/>
          </p:nvSpPr>
          <p:spPr bwMode="auto">
            <a:xfrm>
              <a:off x="2185987" y="4171950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2" name="Rechthoek 51">
              <a:extLst>
                <a:ext uri="{FF2B5EF4-FFF2-40B4-BE49-F238E27FC236}">
                  <a16:creationId xmlns:a16="http://schemas.microsoft.com/office/drawing/2014/main" id="{A10FF763-C014-8A61-DA39-9FC03F9E5905}"/>
                </a:ext>
              </a:extLst>
            </p:cNvPr>
            <p:cNvSpPr/>
            <p:nvPr/>
          </p:nvSpPr>
          <p:spPr>
            <a:xfrm>
              <a:off x="2041525" y="337343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55" name="Groep 72">
            <a:extLst>
              <a:ext uri="{FF2B5EF4-FFF2-40B4-BE49-F238E27FC236}">
                <a16:creationId xmlns:a16="http://schemas.microsoft.com/office/drawing/2014/main" id="{D00D838D-4E79-C18E-706E-3A378177A6F6}"/>
              </a:ext>
            </a:extLst>
          </p:cNvPr>
          <p:cNvGrpSpPr>
            <a:grpSpLocks/>
          </p:cNvGrpSpPr>
          <p:nvPr/>
        </p:nvGrpSpPr>
        <p:grpSpPr bwMode="auto">
          <a:xfrm>
            <a:off x="4202113" y="3373438"/>
            <a:ext cx="796925" cy="876300"/>
            <a:chOff x="3117850" y="3373438"/>
            <a:chExt cx="796925" cy="876300"/>
          </a:xfrm>
        </p:grpSpPr>
        <p:grpSp>
          <p:nvGrpSpPr>
            <p:cNvPr id="56" name="Groep 62">
              <a:extLst>
                <a:ext uri="{FF2B5EF4-FFF2-40B4-BE49-F238E27FC236}">
                  <a16:creationId xmlns:a16="http://schemas.microsoft.com/office/drawing/2014/main" id="{07B326B1-2E16-9915-D0AF-1CF78D007A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1663" y="3384550"/>
              <a:ext cx="746125" cy="836613"/>
              <a:chOff x="4924425" y="2292350"/>
              <a:chExt cx="746125" cy="836613"/>
            </a:xfrm>
          </p:grpSpPr>
          <p:grpSp>
            <p:nvGrpSpPr>
              <p:cNvPr id="58" name="Groep 17">
                <a:extLst>
                  <a:ext uri="{FF2B5EF4-FFF2-40B4-BE49-F238E27FC236}">
                    <a16:creationId xmlns:a16="http://schemas.microsoft.com/office/drawing/2014/main" id="{2FCD1502-5DAB-5B80-26FB-4D407621920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24425" y="2292350"/>
                <a:ext cx="746125" cy="768350"/>
                <a:chOff x="1988050" y="3187500"/>
                <a:chExt cx="1466186" cy="1510202"/>
              </a:xfrm>
            </p:grpSpPr>
            <p:pic>
              <p:nvPicPr>
                <p:cNvPr id="61" name="Afbeelding 18">
                  <a:extLst>
                    <a:ext uri="{FF2B5EF4-FFF2-40B4-BE49-F238E27FC236}">
                      <a16:creationId xmlns:a16="http://schemas.microsoft.com/office/drawing/2014/main" id="{90F48C0C-2D4A-2E56-FE71-0FCE7FA38C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2342" y="3282494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2" name="Tekstvak 19">
                  <a:extLst>
                    <a:ext uri="{FF2B5EF4-FFF2-40B4-BE49-F238E27FC236}">
                      <a16:creationId xmlns:a16="http://schemas.microsoft.com/office/drawing/2014/main" id="{4EB176FD-99CC-6B00-EE57-1FF026E85F6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8050" y="3187500"/>
                  <a:ext cx="1466186" cy="6654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Middelhoge heuvel</a:t>
                  </a:r>
                </a:p>
              </p:txBody>
            </p:sp>
          </p:grp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C63C8804-1519-F17D-E530-A7B67E100EA7}"/>
                  </a:ext>
                </a:extLst>
              </p:cNvPr>
              <p:cNvSpPr/>
              <p:nvPr/>
            </p:nvSpPr>
            <p:spPr>
              <a:xfrm>
                <a:off x="4981574" y="3082925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AE1A8D20-CC24-6B0E-FB37-83C8B51D5D84}"/>
                  </a:ext>
                </a:extLst>
              </p:cNvPr>
              <p:cNvSpPr/>
              <p:nvPr/>
            </p:nvSpPr>
            <p:spPr>
              <a:xfrm>
                <a:off x="5062537" y="3082925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A159D402-9CA6-9412-C994-CD772D3A2C60}"/>
                </a:ext>
              </a:extLst>
            </p:cNvPr>
            <p:cNvSpPr/>
            <p:nvPr/>
          </p:nvSpPr>
          <p:spPr>
            <a:xfrm>
              <a:off x="3117850" y="337343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63" name="Groep 73">
            <a:extLst>
              <a:ext uri="{FF2B5EF4-FFF2-40B4-BE49-F238E27FC236}">
                <a16:creationId xmlns:a16="http://schemas.microsoft.com/office/drawing/2014/main" id="{2CE7CFF1-71E6-B97A-F72A-0AFAE50DF1BF}"/>
              </a:ext>
            </a:extLst>
          </p:cNvPr>
          <p:cNvGrpSpPr>
            <a:grpSpLocks/>
          </p:cNvGrpSpPr>
          <p:nvPr/>
        </p:nvGrpSpPr>
        <p:grpSpPr bwMode="auto">
          <a:xfrm>
            <a:off x="5286375" y="3382963"/>
            <a:ext cx="796925" cy="876300"/>
            <a:chOff x="4202113" y="3382963"/>
            <a:chExt cx="796925" cy="876300"/>
          </a:xfrm>
        </p:grpSpPr>
        <p:grpSp>
          <p:nvGrpSpPr>
            <p:cNvPr id="64" name="Groep 11">
              <a:extLst>
                <a:ext uri="{FF2B5EF4-FFF2-40B4-BE49-F238E27FC236}">
                  <a16:creationId xmlns:a16="http://schemas.microsoft.com/office/drawing/2014/main" id="{E5D02D80-DF13-C926-5298-F23B2F0524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35450" y="3395663"/>
              <a:ext cx="757238" cy="755650"/>
              <a:chOff x="3616867" y="96272"/>
              <a:chExt cx="1487435" cy="1483828"/>
            </a:xfrm>
          </p:grpSpPr>
          <p:pic>
            <p:nvPicPr>
              <p:cNvPr id="69" name="Afbeelding 12">
                <a:extLst>
                  <a:ext uri="{FF2B5EF4-FFF2-40B4-BE49-F238E27FC236}">
                    <a16:creationId xmlns:a16="http://schemas.microsoft.com/office/drawing/2014/main" id="{99DA9043-AB9B-134D-85D6-E07F44F02E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2526" y="164892"/>
                <a:ext cx="1415208" cy="1415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" name="Tekstvak 13">
                <a:extLst>
                  <a:ext uri="{FF2B5EF4-FFF2-40B4-BE49-F238E27FC236}">
                    <a16:creationId xmlns:a16="http://schemas.microsoft.com/office/drawing/2014/main" id="{E56D0D14-09B4-6DB7-3AE3-89C6BF482B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6867" y="96272"/>
                <a:ext cx="1487435" cy="66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Hoge heuvel</a:t>
                </a:r>
              </a:p>
            </p:txBody>
          </p:sp>
        </p:grpSp>
        <p:sp>
          <p:nvSpPr>
            <p:cNvPr id="65" name="Ovaal 64">
              <a:extLst>
                <a:ext uri="{FF2B5EF4-FFF2-40B4-BE49-F238E27FC236}">
                  <a16:creationId xmlns:a16="http://schemas.microsoft.com/office/drawing/2014/main" id="{3211B559-0AEC-3DCF-DFA7-54E5F87F5E06}"/>
                </a:ext>
              </a:extLst>
            </p:cNvPr>
            <p:cNvSpPr/>
            <p:nvPr/>
          </p:nvSpPr>
          <p:spPr bwMode="auto">
            <a:xfrm>
              <a:off x="4270376" y="417195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E7DA619C-543D-AC0E-DDB6-DDF7B2DCFBB3}"/>
                </a:ext>
              </a:extLst>
            </p:cNvPr>
            <p:cNvSpPr/>
            <p:nvPr/>
          </p:nvSpPr>
          <p:spPr bwMode="auto">
            <a:xfrm>
              <a:off x="4351338" y="4171950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FE864910-D1A1-4627-B25A-AD5760727438}"/>
                </a:ext>
              </a:extLst>
            </p:cNvPr>
            <p:cNvSpPr/>
            <p:nvPr/>
          </p:nvSpPr>
          <p:spPr bwMode="auto">
            <a:xfrm>
              <a:off x="4435476" y="417195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8" name="Rechthoek 67">
              <a:extLst>
                <a:ext uri="{FF2B5EF4-FFF2-40B4-BE49-F238E27FC236}">
                  <a16:creationId xmlns:a16="http://schemas.microsoft.com/office/drawing/2014/main" id="{A952030E-8DAA-F39A-DD85-1C0F005D74E7}"/>
                </a:ext>
              </a:extLst>
            </p:cNvPr>
            <p:cNvSpPr/>
            <p:nvPr/>
          </p:nvSpPr>
          <p:spPr>
            <a:xfrm>
              <a:off x="4202113" y="338296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71" name="Rechthoek 70">
            <a:extLst>
              <a:ext uri="{FF2B5EF4-FFF2-40B4-BE49-F238E27FC236}">
                <a16:creationId xmlns:a16="http://schemas.microsoft.com/office/drawing/2014/main" id="{A665DE67-95DC-46FC-433A-9957C6AB794C}"/>
              </a:ext>
            </a:extLst>
          </p:cNvPr>
          <p:cNvSpPr>
            <a:spLocks noChangeAspect="1"/>
          </p:cNvSpPr>
          <p:nvPr/>
        </p:nvSpPr>
        <p:spPr>
          <a:xfrm>
            <a:off x="1890713" y="2297113"/>
            <a:ext cx="892175" cy="889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HOOG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EN LAAG</a:t>
            </a:r>
          </a:p>
        </p:txBody>
      </p:sp>
    </p:spTree>
    <p:extLst>
      <p:ext uri="{BB962C8B-B14F-4D97-AF65-F5344CB8AC3E}">
        <p14:creationId xmlns:p14="http://schemas.microsoft.com/office/powerpoint/2010/main" val="3988220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4AD070-54D4-AE75-4325-095E80E4762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182A57-5A39-35B4-E5BE-D57D6B61C0D9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4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grpSp>
        <p:nvGrpSpPr>
          <p:cNvPr id="28" name="Groep 6">
            <a:extLst>
              <a:ext uri="{FF2B5EF4-FFF2-40B4-BE49-F238E27FC236}">
                <a16:creationId xmlns:a16="http://schemas.microsoft.com/office/drawing/2014/main" id="{E55A0176-0140-30CC-33B1-28FB9BB830B2}"/>
              </a:ext>
            </a:extLst>
          </p:cNvPr>
          <p:cNvGrpSpPr>
            <a:grpSpLocks/>
          </p:cNvGrpSpPr>
          <p:nvPr/>
        </p:nvGrpSpPr>
        <p:grpSpPr bwMode="auto">
          <a:xfrm>
            <a:off x="7440613" y="2297113"/>
            <a:ext cx="796925" cy="876300"/>
            <a:chOff x="6357408" y="2339448"/>
            <a:chExt cx="796925" cy="876300"/>
          </a:xfrm>
        </p:grpSpPr>
        <p:grpSp>
          <p:nvGrpSpPr>
            <p:cNvPr id="29" name="Groep 54">
              <a:extLst>
                <a:ext uri="{FF2B5EF4-FFF2-40B4-BE49-F238E27FC236}">
                  <a16:creationId xmlns:a16="http://schemas.microsoft.com/office/drawing/2014/main" id="{F4A908ED-7358-5B3B-0A75-9590368C98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3105" y="2359212"/>
              <a:ext cx="777603" cy="840662"/>
              <a:chOff x="7074305" y="1224680"/>
              <a:chExt cx="777603" cy="840128"/>
            </a:xfrm>
          </p:grpSpPr>
          <p:grpSp>
            <p:nvGrpSpPr>
              <p:cNvPr id="31" name="Groep 29">
                <a:extLst>
                  <a:ext uri="{FF2B5EF4-FFF2-40B4-BE49-F238E27FC236}">
                    <a16:creationId xmlns:a16="http://schemas.microsoft.com/office/drawing/2014/main" id="{A97CCABF-042E-2748-C177-2E2E6998FA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74305" y="1224680"/>
                <a:ext cx="777603" cy="758108"/>
                <a:chOff x="5448732" y="762721"/>
                <a:chExt cx="777029" cy="757572"/>
              </a:xfrm>
            </p:grpSpPr>
            <p:pic>
              <p:nvPicPr>
                <p:cNvPr id="34" name="Afbeelding 3">
                  <a:extLst>
                    <a:ext uri="{FF2B5EF4-FFF2-40B4-BE49-F238E27FC236}">
                      <a16:creationId xmlns:a16="http://schemas.microsoft.com/office/drawing/2014/main" id="{7E391F09-9CF6-8082-986F-074831F890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86400" y="800293"/>
                  <a:ext cx="720193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" name="Tekstvak 4">
                  <a:extLst>
                    <a:ext uri="{FF2B5EF4-FFF2-40B4-BE49-F238E27FC236}">
                      <a16:creationId xmlns:a16="http://schemas.microsoft.com/office/drawing/2014/main" id="{8F2D2919-2F50-D8A2-BAF1-2F1F833F242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448732" y="762721"/>
                  <a:ext cx="777029" cy="2151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Boomschors</a:t>
                  </a:r>
                </a:p>
              </p:txBody>
            </p:sp>
          </p:grp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C88D846F-2E1E-1E97-0A1A-349E87D3CC4A}"/>
                  </a:ext>
                </a:extLst>
              </p:cNvPr>
              <p:cNvSpPr/>
              <p:nvPr/>
            </p:nvSpPr>
            <p:spPr>
              <a:xfrm>
                <a:off x="7136870" y="2018799"/>
                <a:ext cx="44450" cy="4600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4105F8E8-0BD6-13D7-FDCD-65BD122E4ECF}"/>
                  </a:ext>
                </a:extLst>
              </p:cNvPr>
              <p:cNvSpPr/>
              <p:nvPr/>
            </p:nvSpPr>
            <p:spPr>
              <a:xfrm>
                <a:off x="7217833" y="2018799"/>
                <a:ext cx="46037" cy="4600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D7B173BB-170C-17C3-7ECA-FC9509EA8C60}"/>
                </a:ext>
              </a:extLst>
            </p:cNvPr>
            <p:cNvSpPr/>
            <p:nvPr/>
          </p:nvSpPr>
          <p:spPr>
            <a:xfrm>
              <a:off x="6357408" y="233944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94C660C5-2D3B-EE33-4CAA-498962DFE737}"/>
              </a:ext>
            </a:extLst>
          </p:cNvPr>
          <p:cNvGrpSpPr/>
          <p:nvPr/>
        </p:nvGrpSpPr>
        <p:grpSpPr>
          <a:xfrm>
            <a:off x="3098800" y="3373438"/>
            <a:ext cx="820738" cy="876300"/>
            <a:chOff x="3098800" y="3373438"/>
            <a:chExt cx="820738" cy="876300"/>
          </a:xfrm>
        </p:grpSpPr>
        <p:grpSp>
          <p:nvGrpSpPr>
            <p:cNvPr id="14" name="Groep 55">
              <a:extLst>
                <a:ext uri="{FF2B5EF4-FFF2-40B4-BE49-F238E27FC236}">
                  <a16:creationId xmlns:a16="http://schemas.microsoft.com/office/drawing/2014/main" id="{50C67865-083E-3E46-5B1A-C58B4E26EC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8800" y="3405188"/>
              <a:ext cx="820738" cy="827087"/>
              <a:chOff x="2725738" y="2320925"/>
              <a:chExt cx="820737" cy="827088"/>
            </a:xfrm>
          </p:grpSpPr>
          <p:grpSp>
            <p:nvGrpSpPr>
              <p:cNvPr id="15" name="Groep 35">
                <a:extLst>
                  <a:ext uri="{FF2B5EF4-FFF2-40B4-BE49-F238E27FC236}">
                    <a16:creationId xmlns:a16="http://schemas.microsoft.com/office/drawing/2014/main" id="{F42140AD-2688-AE67-895C-8B7B6D6866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25738" y="2320925"/>
                <a:ext cx="820737" cy="747713"/>
                <a:chOff x="1689100" y="3273425"/>
                <a:chExt cx="820738" cy="746944"/>
              </a:xfrm>
            </p:grpSpPr>
            <p:pic>
              <p:nvPicPr>
                <p:cNvPr id="19" name="Afbeelding 6">
                  <a:extLst>
                    <a:ext uri="{FF2B5EF4-FFF2-40B4-BE49-F238E27FC236}">
                      <a16:creationId xmlns:a16="http://schemas.microsoft.com/office/drawing/2014/main" id="{24890DC6-9BAB-A170-BF18-BBECE51B36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48378" y="3300369"/>
                  <a:ext cx="718355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" name="Tekstvak 7">
                  <a:extLst>
                    <a:ext uri="{FF2B5EF4-FFF2-40B4-BE49-F238E27FC236}">
                      <a16:creationId xmlns:a16="http://schemas.microsoft.com/office/drawing/2014/main" id="{9B7AE501-4560-94C0-2E85-3E4990FD43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89100" y="3273425"/>
                  <a:ext cx="820738" cy="2156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nl-BE" altLang="nl-BE" sz="800" kern="0" err="1">
                      <a:solidFill>
                        <a:srgbClr val="2D2423"/>
                      </a:solidFill>
                      <a:latin typeface="Figtree" pitchFamily="2" charset="0"/>
                      <a:cs typeface="Arial" panose="020B0604020202020204" pitchFamily="34" charset="0"/>
                    </a:rPr>
                    <a:t>Houte</a:t>
                  </a: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n vloer</a:t>
                  </a:r>
                </a:p>
              </p:txBody>
            </p:sp>
          </p:grpSp>
          <p:sp>
            <p:nvSpPr>
              <p:cNvPr id="16" name="Ovaal 15">
                <a:extLst>
                  <a:ext uri="{FF2B5EF4-FFF2-40B4-BE49-F238E27FC236}">
                    <a16:creationId xmlns:a16="http://schemas.microsoft.com/office/drawing/2014/main" id="{29FB6DBE-3D93-B1B6-78D5-B0C7D1ED3C62}"/>
                  </a:ext>
                </a:extLst>
              </p:cNvPr>
              <p:cNvSpPr/>
              <p:nvPr/>
            </p:nvSpPr>
            <p:spPr>
              <a:xfrm>
                <a:off x="2820988" y="31019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8E714E35-FE03-DD9A-DCDF-A9B50EF2C7B0}"/>
                  </a:ext>
                </a:extLst>
              </p:cNvPr>
              <p:cNvSpPr/>
              <p:nvPr/>
            </p:nvSpPr>
            <p:spPr>
              <a:xfrm>
                <a:off x="2901951" y="3101976"/>
                <a:ext cx="46037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8D57276D-C549-353F-F9A3-4D80AC0A25B0}"/>
                  </a:ext>
                </a:extLst>
              </p:cNvPr>
              <p:cNvSpPr/>
              <p:nvPr/>
            </p:nvSpPr>
            <p:spPr>
              <a:xfrm>
                <a:off x="2986088" y="31019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83CA9A8-3009-170F-F38E-BFDF244D6405}"/>
                </a:ext>
              </a:extLst>
            </p:cNvPr>
            <p:cNvSpPr/>
            <p:nvPr/>
          </p:nvSpPr>
          <p:spPr>
            <a:xfrm>
              <a:off x="3116263" y="337343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DC7E2E4F-9270-B649-8119-8B32DE8BAD6C}"/>
              </a:ext>
            </a:extLst>
          </p:cNvPr>
          <p:cNvGrpSpPr/>
          <p:nvPr/>
        </p:nvGrpSpPr>
        <p:grpSpPr>
          <a:xfrm>
            <a:off x="4202113" y="3373438"/>
            <a:ext cx="796925" cy="876300"/>
            <a:chOff x="4202113" y="3373438"/>
            <a:chExt cx="796925" cy="876300"/>
          </a:xfrm>
        </p:grpSpPr>
        <p:grpSp>
          <p:nvGrpSpPr>
            <p:cNvPr id="7" name="Groep 56">
              <a:extLst>
                <a:ext uri="{FF2B5EF4-FFF2-40B4-BE49-F238E27FC236}">
                  <a16:creationId xmlns:a16="http://schemas.microsoft.com/office/drawing/2014/main" id="{A51215A3-9782-2838-617A-134EB8F703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37038" y="3395663"/>
              <a:ext cx="728662" cy="836612"/>
              <a:chOff x="3854450" y="2311400"/>
              <a:chExt cx="728663" cy="836613"/>
            </a:xfrm>
          </p:grpSpPr>
          <p:grpSp>
            <p:nvGrpSpPr>
              <p:cNvPr id="8" name="Groep 31">
                <a:extLst>
                  <a:ext uri="{FF2B5EF4-FFF2-40B4-BE49-F238E27FC236}">
                    <a16:creationId xmlns:a16="http://schemas.microsoft.com/office/drawing/2014/main" id="{31EAFD0E-FE80-1BF7-C30E-CB0398EBAC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4450" y="2311400"/>
                <a:ext cx="728663" cy="754063"/>
                <a:chOff x="1739900" y="2035175"/>
                <a:chExt cx="728503" cy="753902"/>
              </a:xfrm>
            </p:grpSpPr>
            <p:pic>
              <p:nvPicPr>
                <p:cNvPr id="12" name="Afbeelding 9">
                  <a:extLst>
                    <a:ext uri="{FF2B5EF4-FFF2-40B4-BE49-F238E27FC236}">
                      <a16:creationId xmlns:a16="http://schemas.microsoft.com/office/drawing/2014/main" id="{16C7B440-D797-EA2A-197F-E97D493A39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48370" y="2069077"/>
                  <a:ext cx="720033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" name="Tekstvak 10">
                  <a:extLst>
                    <a:ext uri="{FF2B5EF4-FFF2-40B4-BE49-F238E27FC236}">
                      <a16:creationId xmlns:a16="http://schemas.microsoft.com/office/drawing/2014/main" id="{B39A6AC4-4FDA-EF5A-88DA-1A7EAA1D8CC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39900" y="2035175"/>
                  <a:ext cx="719201" cy="3384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Stenen vloer</a:t>
                  </a:r>
                </a:p>
              </p:txBody>
            </p:sp>
          </p:grpSp>
          <p:sp>
            <p:nvSpPr>
              <p:cNvPr id="9" name="Ovaal 8">
                <a:extLst>
                  <a:ext uri="{FF2B5EF4-FFF2-40B4-BE49-F238E27FC236}">
                    <a16:creationId xmlns:a16="http://schemas.microsoft.com/office/drawing/2014/main" id="{6B6863BE-B8D7-F95B-F9AE-DFA483BF46B7}"/>
                  </a:ext>
                </a:extLst>
              </p:cNvPr>
              <p:cNvSpPr/>
              <p:nvPr/>
            </p:nvSpPr>
            <p:spPr>
              <a:xfrm>
                <a:off x="3879850" y="31019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0" name="Ovaal 9">
                <a:extLst>
                  <a:ext uri="{FF2B5EF4-FFF2-40B4-BE49-F238E27FC236}">
                    <a16:creationId xmlns:a16="http://schemas.microsoft.com/office/drawing/2014/main" id="{054E0515-44F2-ED85-0638-2F8655BBCD15}"/>
                  </a:ext>
                </a:extLst>
              </p:cNvPr>
              <p:cNvSpPr/>
              <p:nvPr/>
            </p:nvSpPr>
            <p:spPr>
              <a:xfrm>
                <a:off x="3960812" y="3101976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1" name="Ovaal 10">
                <a:extLst>
                  <a:ext uri="{FF2B5EF4-FFF2-40B4-BE49-F238E27FC236}">
                    <a16:creationId xmlns:a16="http://schemas.microsoft.com/office/drawing/2014/main" id="{7A199395-0D83-C9A4-C788-C49EE5F0FFCB}"/>
                  </a:ext>
                </a:extLst>
              </p:cNvPr>
              <p:cNvSpPr/>
              <p:nvPr/>
            </p:nvSpPr>
            <p:spPr>
              <a:xfrm>
                <a:off x="4044950" y="31019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1A2A0F9C-3B0B-0AF1-4996-1A3C7FF1B82A}"/>
                </a:ext>
              </a:extLst>
            </p:cNvPr>
            <p:cNvSpPr/>
            <p:nvPr/>
          </p:nvSpPr>
          <p:spPr>
            <a:xfrm>
              <a:off x="4202113" y="337343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DDBD4D71-383B-FE53-B81B-CFC541E4EA00}"/>
              </a:ext>
            </a:extLst>
          </p:cNvPr>
          <p:cNvGrpSpPr/>
          <p:nvPr/>
        </p:nvGrpSpPr>
        <p:grpSpPr>
          <a:xfrm>
            <a:off x="5270500" y="3382963"/>
            <a:ext cx="812800" cy="876300"/>
            <a:chOff x="5270500" y="3382963"/>
            <a:chExt cx="812800" cy="876300"/>
          </a:xfrm>
        </p:grpSpPr>
        <p:grpSp>
          <p:nvGrpSpPr>
            <p:cNvPr id="21" name="Groep 59">
              <a:extLst>
                <a:ext uri="{FF2B5EF4-FFF2-40B4-BE49-F238E27FC236}">
                  <a16:creationId xmlns:a16="http://schemas.microsoft.com/office/drawing/2014/main" id="{5E5BC20C-7B9A-8417-DDC5-62BA8949D2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0500" y="3405188"/>
              <a:ext cx="809625" cy="817562"/>
              <a:chOff x="2725738" y="3389313"/>
              <a:chExt cx="809625" cy="817561"/>
            </a:xfrm>
          </p:grpSpPr>
          <p:grpSp>
            <p:nvGrpSpPr>
              <p:cNvPr id="22" name="Groep 37">
                <a:extLst>
                  <a:ext uri="{FF2B5EF4-FFF2-40B4-BE49-F238E27FC236}">
                    <a16:creationId xmlns:a16="http://schemas.microsoft.com/office/drawing/2014/main" id="{D68158FD-0975-2B5B-2D5E-3F2DA148F8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25738" y="3389313"/>
                <a:ext cx="809625" cy="746125"/>
                <a:chOff x="4235450" y="3273425"/>
                <a:chExt cx="809625" cy="746489"/>
              </a:xfrm>
            </p:grpSpPr>
            <p:pic>
              <p:nvPicPr>
                <p:cNvPr id="26" name="Afbeelding 15">
                  <a:extLst>
                    <a:ext uri="{FF2B5EF4-FFF2-40B4-BE49-F238E27FC236}">
                      <a16:creationId xmlns:a16="http://schemas.microsoft.com/office/drawing/2014/main" id="{83773DFE-B2F6-9270-F616-0987CC0C7C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1669" y="3299914"/>
                  <a:ext cx="718105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" name="Tekstvak 16">
                  <a:extLst>
                    <a:ext uri="{FF2B5EF4-FFF2-40B4-BE49-F238E27FC236}">
                      <a16:creationId xmlns:a16="http://schemas.microsoft.com/office/drawing/2014/main" id="{C33C2A10-0F70-3CE0-0360-87831B5B5D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35450" y="3273425"/>
                  <a:ext cx="809625" cy="2158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Rubbertegels</a:t>
                  </a:r>
                </a:p>
              </p:txBody>
            </p:sp>
          </p:grp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48CA63D4-605A-FEA6-9204-C217E7240D9B}"/>
                  </a:ext>
                </a:extLst>
              </p:cNvPr>
              <p:cNvSpPr/>
              <p:nvPr/>
            </p:nvSpPr>
            <p:spPr>
              <a:xfrm>
                <a:off x="2832101" y="4160837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6DE90E30-B250-EE3D-1A84-E75E126EBBCE}"/>
                  </a:ext>
                </a:extLst>
              </p:cNvPr>
              <p:cNvSpPr/>
              <p:nvPr/>
            </p:nvSpPr>
            <p:spPr>
              <a:xfrm>
                <a:off x="2913063" y="4160837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81F9AF38-1CCE-E545-7130-3B2D65473155}"/>
                  </a:ext>
                </a:extLst>
              </p:cNvPr>
              <p:cNvSpPr/>
              <p:nvPr/>
            </p:nvSpPr>
            <p:spPr>
              <a:xfrm>
                <a:off x="2997201" y="4160837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AFAB2EF1-6974-4666-939A-3D58A2050755}"/>
                </a:ext>
              </a:extLst>
            </p:cNvPr>
            <p:cNvSpPr/>
            <p:nvPr/>
          </p:nvSpPr>
          <p:spPr>
            <a:xfrm>
              <a:off x="5286375" y="338296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9" name="Groep 2">
            <a:extLst>
              <a:ext uri="{FF2B5EF4-FFF2-40B4-BE49-F238E27FC236}">
                <a16:creationId xmlns:a16="http://schemas.microsoft.com/office/drawing/2014/main" id="{75580FF9-4A7B-BD7D-334C-E054F9886031}"/>
              </a:ext>
            </a:extLst>
          </p:cNvPr>
          <p:cNvGrpSpPr>
            <a:grpSpLocks/>
          </p:cNvGrpSpPr>
          <p:nvPr/>
        </p:nvGrpSpPr>
        <p:grpSpPr bwMode="auto">
          <a:xfrm>
            <a:off x="3121025" y="2311400"/>
            <a:ext cx="796925" cy="882650"/>
            <a:chOff x="2044667" y="2345268"/>
            <a:chExt cx="796925" cy="882122"/>
          </a:xfrm>
        </p:grpSpPr>
        <p:grpSp>
          <p:nvGrpSpPr>
            <p:cNvPr id="40" name="Groep 46">
              <a:extLst>
                <a:ext uri="{FF2B5EF4-FFF2-40B4-BE49-F238E27FC236}">
                  <a16:creationId xmlns:a16="http://schemas.microsoft.com/office/drawing/2014/main" id="{7A8CB770-79AA-92A7-CD14-EB66EEAA49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1213" y="2345268"/>
              <a:ext cx="738187" cy="842963"/>
              <a:chOff x="2797175" y="1220788"/>
              <a:chExt cx="738188" cy="843491"/>
            </a:xfrm>
          </p:grpSpPr>
          <p:grpSp>
            <p:nvGrpSpPr>
              <p:cNvPr id="42" name="Groep 34">
                <a:extLst>
                  <a:ext uri="{FF2B5EF4-FFF2-40B4-BE49-F238E27FC236}">
                    <a16:creationId xmlns:a16="http://schemas.microsoft.com/office/drawing/2014/main" id="{8BC1AA51-0FF1-FA14-09FC-8571277C05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7175" y="1220788"/>
                <a:ext cx="738188" cy="763587"/>
                <a:chOff x="5473700" y="2025650"/>
                <a:chExt cx="738188" cy="762885"/>
              </a:xfrm>
            </p:grpSpPr>
            <p:pic>
              <p:nvPicPr>
                <p:cNvPr id="44" name="Afbeelding 24">
                  <a:extLst>
                    <a:ext uri="{FF2B5EF4-FFF2-40B4-BE49-F238E27FC236}">
                      <a16:creationId xmlns:a16="http://schemas.microsoft.com/office/drawing/2014/main" id="{7A48A608-FA93-3B2B-B691-3FA5EE67BB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3700" y="2068535"/>
                  <a:ext cx="720545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" name="Tekstvak 25">
                  <a:extLst>
                    <a:ext uri="{FF2B5EF4-FFF2-40B4-BE49-F238E27FC236}">
                      <a16:creationId xmlns:a16="http://schemas.microsoft.com/office/drawing/2014/main" id="{269F965D-9CC2-9C1F-0954-15C57E2E85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503343" y="2025650"/>
                  <a:ext cx="708545" cy="2156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Lang gras</a:t>
                  </a:r>
                </a:p>
              </p:txBody>
            </p:sp>
          </p:grp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2D43190E-BDFD-A26C-C204-D33A5106D41D}"/>
                  </a:ext>
                </a:extLst>
              </p:cNvPr>
              <p:cNvSpPr/>
              <p:nvPr/>
            </p:nvSpPr>
            <p:spPr>
              <a:xfrm>
                <a:off x="2801904" y="2017735"/>
                <a:ext cx="44450" cy="4603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18136EF2-F7B8-C2BE-AECA-88566FD4800B}"/>
                </a:ext>
              </a:extLst>
            </p:cNvPr>
            <p:cNvSpPr/>
            <p:nvPr/>
          </p:nvSpPr>
          <p:spPr>
            <a:xfrm>
              <a:off x="2044667" y="2351614"/>
              <a:ext cx="796925" cy="875776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6" name="Groep 3">
            <a:extLst>
              <a:ext uri="{FF2B5EF4-FFF2-40B4-BE49-F238E27FC236}">
                <a16:creationId xmlns:a16="http://schemas.microsoft.com/office/drawing/2014/main" id="{4D9BD666-8B7C-B98A-9EBF-01B9E7F9270C}"/>
              </a:ext>
            </a:extLst>
          </p:cNvPr>
          <p:cNvGrpSpPr>
            <a:grpSpLocks/>
          </p:cNvGrpSpPr>
          <p:nvPr/>
        </p:nvGrpSpPr>
        <p:grpSpPr bwMode="auto">
          <a:xfrm>
            <a:off x="6356350" y="2309813"/>
            <a:ext cx="796925" cy="876300"/>
            <a:chOff x="3109879" y="2347915"/>
            <a:chExt cx="796925" cy="876300"/>
          </a:xfrm>
        </p:grpSpPr>
        <p:grpSp>
          <p:nvGrpSpPr>
            <p:cNvPr id="47" name="Groep 47">
              <a:extLst>
                <a:ext uri="{FF2B5EF4-FFF2-40B4-BE49-F238E27FC236}">
                  <a16:creationId xmlns:a16="http://schemas.microsoft.com/office/drawing/2014/main" id="{3B05DAE1-AF25-089A-FDE7-D546DA18BE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2775" y="2364318"/>
              <a:ext cx="719138" cy="823913"/>
              <a:chOff x="3863975" y="1239838"/>
              <a:chExt cx="719138" cy="824441"/>
            </a:xfrm>
          </p:grpSpPr>
          <p:grpSp>
            <p:nvGrpSpPr>
              <p:cNvPr id="49" name="Groep 36">
                <a:extLst>
                  <a:ext uri="{FF2B5EF4-FFF2-40B4-BE49-F238E27FC236}">
                    <a16:creationId xmlns:a16="http://schemas.microsoft.com/office/drawing/2014/main" id="{CB1B69CF-9A6C-FCFC-3AFC-3DAC487A24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3975" y="1239838"/>
                <a:ext cx="719138" cy="747712"/>
                <a:chOff x="3070225" y="3273425"/>
                <a:chExt cx="719137" cy="746993"/>
              </a:xfrm>
            </p:grpSpPr>
            <p:pic>
              <p:nvPicPr>
                <p:cNvPr id="52" name="Afbeelding 12">
                  <a:extLst>
                    <a:ext uri="{FF2B5EF4-FFF2-40B4-BE49-F238E27FC236}">
                      <a16:creationId xmlns:a16="http://schemas.microsoft.com/office/drawing/2014/main" id="{E237A212-8F13-85F5-3E7A-C2A33AD3AB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70225" y="3300418"/>
                  <a:ext cx="718420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3" name="Tekstvak 13">
                  <a:extLst>
                    <a:ext uri="{FF2B5EF4-FFF2-40B4-BE49-F238E27FC236}">
                      <a16:creationId xmlns:a16="http://schemas.microsoft.com/office/drawing/2014/main" id="{8273F361-CBE9-D87D-24F1-5E3D1870BA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2566" y="3273425"/>
                  <a:ext cx="676796" cy="215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Zand</a:t>
                  </a:r>
                </a:p>
              </p:txBody>
            </p:sp>
          </p:grp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098BAFD1-0BE6-275C-F1DA-121A0EF41627}"/>
                  </a:ext>
                </a:extLst>
              </p:cNvPr>
              <p:cNvSpPr/>
              <p:nvPr/>
            </p:nvSpPr>
            <p:spPr>
              <a:xfrm>
                <a:off x="3889342" y="2017683"/>
                <a:ext cx="44450" cy="4606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62B2EB63-DBC3-F513-5E45-F10F558EA60B}"/>
                  </a:ext>
                </a:extLst>
              </p:cNvPr>
              <p:cNvSpPr/>
              <p:nvPr/>
            </p:nvSpPr>
            <p:spPr>
              <a:xfrm>
                <a:off x="3970304" y="2017683"/>
                <a:ext cx="46038" cy="4606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8" name="Rechthoek 47">
              <a:extLst>
                <a:ext uri="{FF2B5EF4-FFF2-40B4-BE49-F238E27FC236}">
                  <a16:creationId xmlns:a16="http://schemas.microsoft.com/office/drawing/2014/main" id="{87CAD900-6848-A439-ED7E-1A9E39A872F2}"/>
                </a:ext>
              </a:extLst>
            </p:cNvPr>
            <p:cNvSpPr/>
            <p:nvPr/>
          </p:nvSpPr>
          <p:spPr>
            <a:xfrm>
              <a:off x="3109879" y="2347915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54" name="Groep 4">
            <a:extLst>
              <a:ext uri="{FF2B5EF4-FFF2-40B4-BE49-F238E27FC236}">
                <a16:creationId xmlns:a16="http://schemas.microsoft.com/office/drawing/2014/main" id="{13FD29A5-2450-EDE0-9CC7-1588AD620F36}"/>
              </a:ext>
            </a:extLst>
          </p:cNvPr>
          <p:cNvGrpSpPr>
            <a:grpSpLocks/>
          </p:cNvGrpSpPr>
          <p:nvPr/>
        </p:nvGrpSpPr>
        <p:grpSpPr bwMode="auto">
          <a:xfrm>
            <a:off x="5237163" y="2311400"/>
            <a:ext cx="900112" cy="879475"/>
            <a:chOff x="4159250" y="2345268"/>
            <a:chExt cx="900113" cy="878947"/>
          </a:xfrm>
        </p:grpSpPr>
        <p:grpSp>
          <p:nvGrpSpPr>
            <p:cNvPr id="55" name="Groep 50">
              <a:extLst>
                <a:ext uri="{FF2B5EF4-FFF2-40B4-BE49-F238E27FC236}">
                  <a16:creationId xmlns:a16="http://schemas.microsoft.com/office/drawing/2014/main" id="{E4CA2F46-4F91-7E7C-736E-4A667FB8F4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9250" y="2345268"/>
              <a:ext cx="900113" cy="850900"/>
              <a:chOff x="4857750" y="1220788"/>
              <a:chExt cx="900113" cy="850900"/>
            </a:xfrm>
          </p:grpSpPr>
          <p:grpSp>
            <p:nvGrpSpPr>
              <p:cNvPr id="57" name="Groep 33">
                <a:extLst>
                  <a:ext uri="{FF2B5EF4-FFF2-40B4-BE49-F238E27FC236}">
                    <a16:creationId xmlns:a16="http://schemas.microsoft.com/office/drawing/2014/main" id="{5EFCF933-0AD3-FA54-4127-274700AAC1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7750" y="1220788"/>
                <a:ext cx="900113" cy="760412"/>
                <a:chOff x="4210050" y="2028825"/>
                <a:chExt cx="900113" cy="760375"/>
              </a:xfrm>
            </p:grpSpPr>
            <p:pic>
              <p:nvPicPr>
                <p:cNvPr id="60" name="Afbeelding 18">
                  <a:extLst>
                    <a:ext uri="{FF2B5EF4-FFF2-40B4-BE49-F238E27FC236}">
                      <a16:creationId xmlns:a16="http://schemas.microsoft.com/office/drawing/2014/main" id="{D0147C2E-95D0-621A-B84A-AAEC8234D7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9641" y="2069200"/>
                  <a:ext cx="720593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" name="Tekstvak 19">
                  <a:extLst>
                    <a:ext uri="{FF2B5EF4-FFF2-40B4-BE49-F238E27FC236}">
                      <a16:creationId xmlns:a16="http://schemas.microsoft.com/office/drawing/2014/main" id="{886649BE-4995-437A-1072-0974D90F0FC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10050" y="2028825"/>
                  <a:ext cx="900113" cy="2154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Open grasveld</a:t>
                  </a:r>
                </a:p>
              </p:txBody>
            </p:sp>
          </p:grp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C67513AC-B205-0397-AFF7-0F5B63182EAA}"/>
                  </a:ext>
                </a:extLst>
              </p:cNvPr>
              <p:cNvSpPr/>
              <p:nvPr/>
            </p:nvSpPr>
            <p:spPr>
              <a:xfrm>
                <a:off x="4953000" y="2025168"/>
                <a:ext cx="44450" cy="4600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C9A75D8A-FF76-199E-63EC-ECF736730EFC}"/>
                  </a:ext>
                </a:extLst>
              </p:cNvPr>
              <p:cNvSpPr/>
              <p:nvPr/>
            </p:nvSpPr>
            <p:spPr>
              <a:xfrm>
                <a:off x="5033962" y="2025168"/>
                <a:ext cx="46038" cy="4600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0B0C5F06-B7B1-7886-A0A4-3D8DFAC7EEE8}"/>
                </a:ext>
              </a:extLst>
            </p:cNvPr>
            <p:cNvSpPr/>
            <p:nvPr/>
          </p:nvSpPr>
          <p:spPr>
            <a:xfrm>
              <a:off x="4194175" y="2348441"/>
              <a:ext cx="796926" cy="875774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62" name="Groep 5">
            <a:extLst>
              <a:ext uri="{FF2B5EF4-FFF2-40B4-BE49-F238E27FC236}">
                <a16:creationId xmlns:a16="http://schemas.microsoft.com/office/drawing/2014/main" id="{D7119B5E-DF66-DABC-EC15-B0F756FF1FBB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2300288"/>
            <a:ext cx="796925" cy="876300"/>
            <a:chOff x="5286342" y="2339448"/>
            <a:chExt cx="796925" cy="876300"/>
          </a:xfrm>
        </p:grpSpPr>
        <p:grpSp>
          <p:nvGrpSpPr>
            <p:cNvPr id="63" name="Groep 2">
              <a:extLst>
                <a:ext uri="{FF2B5EF4-FFF2-40B4-BE49-F238E27FC236}">
                  <a16:creationId xmlns:a16="http://schemas.microsoft.com/office/drawing/2014/main" id="{610DB78F-00DD-52CE-5862-A965107B21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1300" y="2364848"/>
              <a:ext cx="727075" cy="822325"/>
              <a:chOff x="5321300" y="2322706"/>
              <a:chExt cx="727075" cy="822055"/>
            </a:xfrm>
          </p:grpSpPr>
          <p:grpSp>
            <p:nvGrpSpPr>
              <p:cNvPr id="65" name="Groep 30">
                <a:extLst>
                  <a:ext uri="{FF2B5EF4-FFF2-40B4-BE49-F238E27FC236}">
                    <a16:creationId xmlns:a16="http://schemas.microsoft.com/office/drawing/2014/main" id="{DAEA68C7-1E3B-2110-A77E-928979902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21300" y="2322706"/>
                <a:ext cx="727075" cy="742950"/>
                <a:chOff x="6786563" y="787400"/>
                <a:chExt cx="727075" cy="743547"/>
              </a:xfrm>
            </p:grpSpPr>
            <p:pic>
              <p:nvPicPr>
                <p:cNvPr id="67" name="Afbeelding 27">
                  <a:extLst>
                    <a:ext uri="{FF2B5EF4-FFF2-40B4-BE49-F238E27FC236}">
                      <a16:creationId xmlns:a16="http://schemas.microsoft.com/office/drawing/2014/main" id="{C2595F06-330C-E8B4-7CBF-41BECC7B3B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6563" y="810947"/>
                  <a:ext cx="717637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8" name="Tekstvak 28">
                  <a:extLst>
                    <a:ext uri="{FF2B5EF4-FFF2-40B4-BE49-F238E27FC236}">
                      <a16:creationId xmlns:a16="http://schemas.microsoft.com/office/drawing/2014/main" id="{C6C3DD58-F371-BB10-7ABF-915993315D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90516" y="787400"/>
                  <a:ext cx="723122" cy="2157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Wild land</a:t>
                  </a:r>
                </a:p>
              </p:txBody>
            </p:sp>
          </p:grp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A15758F3-AE1E-3A29-A9C5-FB93F8211875}"/>
                  </a:ext>
                </a:extLst>
              </p:cNvPr>
              <p:cNvSpPr/>
              <p:nvPr/>
            </p:nvSpPr>
            <p:spPr>
              <a:xfrm>
                <a:off x="5353017" y="3098738"/>
                <a:ext cx="44450" cy="46023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64" name="Rechthoek 63">
              <a:extLst>
                <a:ext uri="{FF2B5EF4-FFF2-40B4-BE49-F238E27FC236}">
                  <a16:creationId xmlns:a16="http://schemas.microsoft.com/office/drawing/2014/main" id="{9FB24E64-84E9-49C6-65F7-4B2F2D06CC60}"/>
                </a:ext>
              </a:extLst>
            </p:cNvPr>
            <p:cNvSpPr/>
            <p:nvPr/>
          </p:nvSpPr>
          <p:spPr>
            <a:xfrm>
              <a:off x="5286342" y="233944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69" name="Rechthoek 68">
            <a:extLst>
              <a:ext uri="{FF2B5EF4-FFF2-40B4-BE49-F238E27FC236}">
                <a16:creationId xmlns:a16="http://schemas.microsoft.com/office/drawing/2014/main" id="{88C90C6C-28A6-B54D-9967-8E7116877691}"/>
              </a:ext>
            </a:extLst>
          </p:cNvPr>
          <p:cNvSpPr>
            <a:spLocks noChangeAspect="1"/>
          </p:cNvSpPr>
          <p:nvPr/>
        </p:nvSpPr>
        <p:spPr>
          <a:xfrm>
            <a:off x="1903413" y="2309813"/>
            <a:ext cx="879475" cy="876300"/>
          </a:xfrm>
          <a:prstGeom prst="rect">
            <a:avLst/>
          </a:prstGeom>
          <a:solidFill>
            <a:srgbClr val="B346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100" b="1" kern="0">
                <a:solidFill>
                  <a:prstClr val="white"/>
                </a:solidFill>
                <a:latin typeface="Figtree" pitchFamily="2" charset="0"/>
              </a:rPr>
              <a:t>O</a:t>
            </a:r>
            <a:r>
              <a:rPr lang="nl-BE" sz="1100" b="1" kern="0">
                <a:solidFill>
                  <a:prstClr val="white"/>
                </a:solidFill>
                <a:latin typeface="Figtree" pitchFamily="2" charset="0"/>
              </a:rPr>
              <a:t>NDER-GROND</a:t>
            </a:r>
            <a:endParaRPr kumimoji="0" lang="nl-BE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" pitchFamily="2" charset="0"/>
            </a:endParaRPr>
          </a:p>
        </p:txBody>
      </p:sp>
      <p:grpSp>
        <p:nvGrpSpPr>
          <p:cNvPr id="70" name="Groep 5">
            <a:extLst>
              <a:ext uri="{FF2B5EF4-FFF2-40B4-BE49-F238E27FC236}">
                <a16:creationId xmlns:a16="http://schemas.microsoft.com/office/drawing/2014/main" id="{F41CDE8D-38B9-CBF7-0D2E-011AC41735B1}"/>
              </a:ext>
            </a:extLst>
          </p:cNvPr>
          <p:cNvGrpSpPr>
            <a:grpSpLocks/>
          </p:cNvGrpSpPr>
          <p:nvPr/>
        </p:nvGrpSpPr>
        <p:grpSpPr bwMode="auto">
          <a:xfrm>
            <a:off x="6357938" y="3387725"/>
            <a:ext cx="796925" cy="876300"/>
            <a:chOff x="6372225" y="3432175"/>
            <a:chExt cx="796925" cy="876300"/>
          </a:xfrm>
        </p:grpSpPr>
        <p:sp>
          <p:nvSpPr>
            <p:cNvPr id="71" name="Rechthoek 70">
              <a:extLst>
                <a:ext uri="{FF2B5EF4-FFF2-40B4-BE49-F238E27FC236}">
                  <a16:creationId xmlns:a16="http://schemas.microsoft.com/office/drawing/2014/main" id="{BC49470D-CED9-BA09-5F4E-005EF64422CF}"/>
                </a:ext>
              </a:extLst>
            </p:cNvPr>
            <p:cNvSpPr/>
            <p:nvPr/>
          </p:nvSpPr>
          <p:spPr>
            <a:xfrm>
              <a:off x="6372225" y="3432175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2" name="Groep 4">
              <a:extLst>
                <a:ext uri="{FF2B5EF4-FFF2-40B4-BE49-F238E27FC236}">
                  <a16:creationId xmlns:a16="http://schemas.microsoft.com/office/drawing/2014/main" id="{48B2D343-7F3D-A429-22E2-868BBAA5E6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6898" y="3470465"/>
              <a:ext cx="715773" cy="715773"/>
              <a:chOff x="6551766" y="4651375"/>
              <a:chExt cx="715773" cy="715773"/>
            </a:xfrm>
          </p:grpSpPr>
          <p:pic>
            <p:nvPicPr>
              <p:cNvPr id="76" name="Afbeelding 3">
                <a:extLst>
                  <a:ext uri="{FF2B5EF4-FFF2-40B4-BE49-F238E27FC236}">
                    <a16:creationId xmlns:a16="http://schemas.microsoft.com/office/drawing/2014/main" id="{650D7415-9DE4-5B76-E631-AD81C06600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51766" y="4651375"/>
                <a:ext cx="715773" cy="715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" name="Tekstvak 16">
                <a:extLst>
                  <a:ext uri="{FF2B5EF4-FFF2-40B4-BE49-F238E27FC236}">
                    <a16:creationId xmlns:a16="http://schemas.microsoft.com/office/drawing/2014/main" id="{BD668C6C-4AFF-9388-83BB-6E5966C524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16425" y="4651375"/>
                <a:ext cx="58645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kiezels</a:t>
                </a:r>
              </a:p>
            </p:txBody>
          </p:sp>
        </p:grpSp>
        <p:sp>
          <p:nvSpPr>
            <p:cNvPr id="73" name="Ovaal 72">
              <a:extLst>
                <a:ext uri="{FF2B5EF4-FFF2-40B4-BE49-F238E27FC236}">
                  <a16:creationId xmlns:a16="http://schemas.microsoft.com/office/drawing/2014/main" id="{E3FF1B54-2131-B655-69FD-2DC07FB0A992}"/>
                </a:ext>
              </a:extLst>
            </p:cNvPr>
            <p:cNvSpPr/>
            <p:nvPr/>
          </p:nvSpPr>
          <p:spPr bwMode="auto">
            <a:xfrm>
              <a:off x="6481762" y="4213225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8FC0C837-5D37-6A2F-C860-9E61173B2A9A}"/>
                </a:ext>
              </a:extLst>
            </p:cNvPr>
            <p:cNvSpPr/>
            <p:nvPr/>
          </p:nvSpPr>
          <p:spPr bwMode="auto">
            <a:xfrm>
              <a:off x="6567487" y="4213225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86C9FB69-11EF-AE64-F99F-9B0C561E953B}"/>
                </a:ext>
              </a:extLst>
            </p:cNvPr>
            <p:cNvSpPr/>
            <p:nvPr/>
          </p:nvSpPr>
          <p:spPr bwMode="auto">
            <a:xfrm>
              <a:off x="6651625" y="4213225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78" name="Groep 8">
            <a:extLst>
              <a:ext uri="{FF2B5EF4-FFF2-40B4-BE49-F238E27FC236}">
                <a16:creationId xmlns:a16="http://schemas.microsoft.com/office/drawing/2014/main" id="{555F38E3-F39F-BF8C-B1E5-6B2A69FA0E2C}"/>
              </a:ext>
            </a:extLst>
          </p:cNvPr>
          <p:cNvGrpSpPr>
            <a:grpSpLocks/>
          </p:cNvGrpSpPr>
          <p:nvPr/>
        </p:nvGrpSpPr>
        <p:grpSpPr bwMode="auto">
          <a:xfrm>
            <a:off x="7440612" y="3405188"/>
            <a:ext cx="796925" cy="887413"/>
            <a:chOff x="2732088" y="1190625"/>
            <a:chExt cx="796925" cy="887413"/>
          </a:xfrm>
        </p:grpSpPr>
        <p:grpSp>
          <p:nvGrpSpPr>
            <p:cNvPr id="79" name="Groep 10">
              <a:extLst>
                <a:ext uri="{FF2B5EF4-FFF2-40B4-BE49-F238E27FC236}">
                  <a16:creationId xmlns:a16="http://schemas.microsoft.com/office/drawing/2014/main" id="{3B47B857-B72E-C1F3-AF57-4F156356D5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52725" y="1196975"/>
              <a:ext cx="738188" cy="847725"/>
              <a:chOff x="3135313" y="1217613"/>
              <a:chExt cx="738187" cy="847195"/>
            </a:xfrm>
          </p:grpSpPr>
          <p:grpSp>
            <p:nvGrpSpPr>
              <p:cNvPr id="81" name="Groep 58">
                <a:extLst>
                  <a:ext uri="{FF2B5EF4-FFF2-40B4-BE49-F238E27FC236}">
                    <a16:creationId xmlns:a16="http://schemas.microsoft.com/office/drawing/2014/main" id="{46DB3901-2FFA-9549-51AA-15BAFE0218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5313" y="1217613"/>
                <a:ext cx="738187" cy="763587"/>
                <a:chOff x="2292350" y="949325"/>
                <a:chExt cx="738734" cy="764054"/>
              </a:xfrm>
            </p:grpSpPr>
            <p:pic>
              <p:nvPicPr>
                <p:cNvPr id="83" name="Afbeelding 94">
                  <a:extLst>
                    <a:ext uri="{FF2B5EF4-FFF2-40B4-BE49-F238E27FC236}">
                      <a16:creationId xmlns:a16="http://schemas.microsoft.com/office/drawing/2014/main" id="{DCA13C7B-C0AF-5AE4-39DD-5FCDD9BF48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9815" y="993379"/>
                  <a:ext cx="721269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4" name="Tekstvak 95">
                  <a:extLst>
                    <a:ext uri="{FF2B5EF4-FFF2-40B4-BE49-F238E27FC236}">
                      <a16:creationId xmlns:a16="http://schemas.microsoft.com/office/drawing/2014/main" id="{B3B383A5-66B4-BD83-BF70-D8993A6DB4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92350" y="949325"/>
                  <a:ext cx="666160" cy="3476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Bloemen-weide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2E95BDEF-F52C-EA8B-707E-CC6ED4FBD8D6}"/>
                  </a:ext>
                </a:extLst>
              </p:cNvPr>
              <p:cNvSpPr/>
              <p:nvPr/>
            </p:nvSpPr>
            <p:spPr bwMode="auto">
              <a:xfrm>
                <a:off x="3205164" y="2018800"/>
                <a:ext cx="44450" cy="4600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0D7EB309-0213-7EA4-0383-E637D23377F9}"/>
                </a:ext>
              </a:extLst>
            </p:cNvPr>
            <p:cNvSpPr/>
            <p:nvPr/>
          </p:nvSpPr>
          <p:spPr>
            <a:xfrm>
              <a:off x="2732088" y="1190625"/>
              <a:ext cx="796925" cy="887413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95" name="Groep 94">
            <a:extLst>
              <a:ext uri="{FF2B5EF4-FFF2-40B4-BE49-F238E27FC236}">
                <a16:creationId xmlns:a16="http://schemas.microsoft.com/office/drawing/2014/main" id="{08B1960A-9CE7-C441-9A69-C8089469FB11}"/>
              </a:ext>
            </a:extLst>
          </p:cNvPr>
          <p:cNvGrpSpPr/>
          <p:nvPr/>
        </p:nvGrpSpPr>
        <p:grpSpPr>
          <a:xfrm>
            <a:off x="3035809" y="4429126"/>
            <a:ext cx="924008" cy="876300"/>
            <a:chOff x="3035809" y="4429126"/>
            <a:chExt cx="924008" cy="876300"/>
          </a:xfrm>
        </p:grpSpPr>
        <p:pic>
          <p:nvPicPr>
            <p:cNvPr id="86" name="Afbeelding 85" descr="Afbeelding met tekening, zoogdier, zwart-wit, schets&#10;&#10;Door AI gegenereerde inhoud is mogelijk onjuist.">
              <a:extLst>
                <a:ext uri="{FF2B5EF4-FFF2-40B4-BE49-F238E27FC236}">
                  <a16:creationId xmlns:a16="http://schemas.microsoft.com/office/drawing/2014/main" id="{2280145B-99A5-A28F-48BB-8E92E189A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7655" y="4488133"/>
              <a:ext cx="708778" cy="708778"/>
            </a:xfrm>
            <a:prstGeom prst="rect">
              <a:avLst/>
            </a:prstGeom>
          </p:spPr>
        </p:pic>
        <p:grpSp>
          <p:nvGrpSpPr>
            <p:cNvPr id="87" name="Groep 55">
              <a:extLst>
                <a:ext uri="{FF2B5EF4-FFF2-40B4-BE49-F238E27FC236}">
                  <a16:creationId xmlns:a16="http://schemas.microsoft.com/office/drawing/2014/main" id="{92502F2A-1454-7422-C84A-5F19C3B2B8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5809" y="4460875"/>
              <a:ext cx="924008" cy="827088"/>
              <a:chOff x="2656397" y="2320924"/>
              <a:chExt cx="924007" cy="827089"/>
            </a:xfrm>
          </p:grpSpPr>
          <p:sp>
            <p:nvSpPr>
              <p:cNvPr id="93" name="Tekstvak 7">
                <a:extLst>
                  <a:ext uri="{FF2B5EF4-FFF2-40B4-BE49-F238E27FC236}">
                    <a16:creationId xmlns:a16="http://schemas.microsoft.com/office/drawing/2014/main" id="{53DD2C93-5086-76D0-95A2-25522E71F9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6397" y="2320924"/>
                <a:ext cx="92400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NL" altLang="nl-BE" sz="800" kern="0">
                    <a:solidFill>
                      <a:srgbClr val="2D2423"/>
                    </a:solidFill>
                    <a:latin typeface="Figtree" pitchFamily="2" charset="0"/>
                    <a:cs typeface="Arial" panose="020B0604020202020204" pitchFamily="34" charset="0"/>
                  </a:rPr>
                  <a:t>K</a:t>
                </a:r>
                <a:r>
                  <a:rPr lang="nl-BE" altLang="nl-BE" sz="800" kern="0" err="1">
                    <a:solidFill>
                      <a:srgbClr val="2D2423"/>
                    </a:solidFill>
                    <a:latin typeface="Figtree" pitchFamily="2" charset="0"/>
                    <a:cs typeface="Arial" panose="020B0604020202020204" pitchFamily="34" charset="0"/>
                  </a:rPr>
                  <a:t>ort</a:t>
                </a:r>
                <a:r>
                  <a:rPr lang="nl-BE" altLang="nl-BE" sz="800" kern="0">
                    <a:solidFill>
                      <a:srgbClr val="2D2423"/>
                    </a:solidFill>
                    <a:latin typeface="Figtree" pitchFamily="2" charset="0"/>
                    <a:cs typeface="Arial" panose="020B0604020202020204" pitchFamily="34" charset="0"/>
                  </a:rPr>
                  <a:t> gras/</a:t>
                </a:r>
              </a:p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BE" altLang="nl-BE" sz="800" kern="0">
                    <a:solidFill>
                      <a:srgbClr val="2D2423"/>
                    </a:solidFill>
                    <a:latin typeface="Figtree" pitchFamily="2" charset="0"/>
                    <a:cs typeface="Arial" panose="020B0604020202020204" pitchFamily="34" charset="0"/>
                  </a:rPr>
                  <a:t>gazon</a:t>
                </a:r>
                <a:endPara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B14D208B-8442-422C-71B9-074AF5F851EC}"/>
                  </a:ext>
                </a:extLst>
              </p:cNvPr>
              <p:cNvSpPr/>
              <p:nvPr/>
            </p:nvSpPr>
            <p:spPr>
              <a:xfrm>
                <a:off x="2820988" y="31019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11B74DE7-429B-FCD1-14E1-F055BA5B3F67}"/>
                </a:ext>
              </a:extLst>
            </p:cNvPr>
            <p:cNvSpPr/>
            <p:nvPr/>
          </p:nvSpPr>
          <p:spPr>
            <a:xfrm>
              <a:off x="3122613" y="442912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16" name="Groep 115">
            <a:extLst>
              <a:ext uri="{FF2B5EF4-FFF2-40B4-BE49-F238E27FC236}">
                <a16:creationId xmlns:a16="http://schemas.microsoft.com/office/drawing/2014/main" id="{DACB6549-8BBF-CBEF-6811-69DFD357BA9A}"/>
              </a:ext>
            </a:extLst>
          </p:cNvPr>
          <p:cNvGrpSpPr/>
          <p:nvPr/>
        </p:nvGrpSpPr>
        <p:grpSpPr>
          <a:xfrm>
            <a:off x="4187825" y="4423153"/>
            <a:ext cx="820738" cy="876300"/>
            <a:chOff x="4187825" y="4423153"/>
            <a:chExt cx="820738" cy="876300"/>
          </a:xfrm>
        </p:grpSpPr>
        <p:pic>
          <p:nvPicPr>
            <p:cNvPr id="115" name="Afbeelding 114" descr="Afbeelding met tekenfilm, tekening, silhouet, kunst&#10;&#10;Door AI gegenereerde inhoud is mogelijk onjuist.">
              <a:extLst>
                <a:ext uri="{FF2B5EF4-FFF2-40B4-BE49-F238E27FC236}">
                  <a16:creationId xmlns:a16="http://schemas.microsoft.com/office/drawing/2014/main" id="{1CA936D3-A4B4-18E2-B504-FACD71523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2748" y="4475426"/>
              <a:ext cx="721485" cy="721485"/>
            </a:xfrm>
            <a:prstGeom prst="rect">
              <a:avLst/>
            </a:prstGeom>
          </p:spPr>
        </p:pic>
        <p:grpSp>
          <p:nvGrpSpPr>
            <p:cNvPr id="96" name="Groep 55">
              <a:extLst>
                <a:ext uri="{FF2B5EF4-FFF2-40B4-BE49-F238E27FC236}">
                  <a16:creationId xmlns:a16="http://schemas.microsoft.com/office/drawing/2014/main" id="{8938A866-45EA-0A12-C83A-B4D76FA934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7825" y="4454902"/>
              <a:ext cx="820738" cy="827088"/>
              <a:chOff x="2725738" y="2320924"/>
              <a:chExt cx="820737" cy="827089"/>
            </a:xfrm>
          </p:grpSpPr>
          <p:sp>
            <p:nvSpPr>
              <p:cNvPr id="102" name="Tekstvak 7">
                <a:extLst>
                  <a:ext uri="{FF2B5EF4-FFF2-40B4-BE49-F238E27FC236}">
                    <a16:creationId xmlns:a16="http://schemas.microsoft.com/office/drawing/2014/main" id="{0195737F-633A-F4DC-7729-373CA7ED23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25738" y="2320924"/>
                <a:ext cx="820737" cy="215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Modder</a:t>
                </a: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96B7E932-9267-3BE0-DB4F-838C50032A7B}"/>
                  </a:ext>
                </a:extLst>
              </p:cNvPr>
              <p:cNvSpPr/>
              <p:nvPr/>
            </p:nvSpPr>
            <p:spPr>
              <a:xfrm>
                <a:off x="2820988" y="31019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3" name="Rechthoek 102">
              <a:extLst>
                <a:ext uri="{FF2B5EF4-FFF2-40B4-BE49-F238E27FC236}">
                  <a16:creationId xmlns:a16="http://schemas.microsoft.com/office/drawing/2014/main" id="{098388D1-AAE1-5B9F-DA34-A9770C4C291F}"/>
                </a:ext>
              </a:extLst>
            </p:cNvPr>
            <p:cNvSpPr/>
            <p:nvPr/>
          </p:nvSpPr>
          <p:spPr>
            <a:xfrm>
              <a:off x="4205288" y="442315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85" name="Groep 84">
            <a:extLst>
              <a:ext uri="{FF2B5EF4-FFF2-40B4-BE49-F238E27FC236}">
                <a16:creationId xmlns:a16="http://schemas.microsoft.com/office/drawing/2014/main" id="{C891D6CD-6DCA-BFDD-7935-77F97C3AFAE6}"/>
              </a:ext>
            </a:extLst>
          </p:cNvPr>
          <p:cNvGrpSpPr/>
          <p:nvPr/>
        </p:nvGrpSpPr>
        <p:grpSpPr>
          <a:xfrm>
            <a:off x="5254035" y="4423153"/>
            <a:ext cx="861016" cy="876300"/>
            <a:chOff x="5254035" y="4423153"/>
            <a:chExt cx="861016" cy="876300"/>
          </a:xfrm>
        </p:grpSpPr>
        <p:grpSp>
          <p:nvGrpSpPr>
            <p:cNvPr id="123" name="Groep 122">
              <a:extLst>
                <a:ext uri="{FF2B5EF4-FFF2-40B4-BE49-F238E27FC236}">
                  <a16:creationId xmlns:a16="http://schemas.microsoft.com/office/drawing/2014/main" id="{FC1EA0AA-D3D5-0FD0-0496-2CF3F8B57898}"/>
                </a:ext>
              </a:extLst>
            </p:cNvPr>
            <p:cNvGrpSpPr/>
            <p:nvPr/>
          </p:nvGrpSpPr>
          <p:grpSpPr>
            <a:xfrm>
              <a:off x="5326719" y="4488132"/>
              <a:ext cx="718218" cy="722707"/>
              <a:chOff x="4187825" y="1494064"/>
              <a:chExt cx="3845832" cy="3869872"/>
            </a:xfrm>
          </p:grpSpPr>
          <p:pic>
            <p:nvPicPr>
              <p:cNvPr id="121" name="Graphic 120">
                <a:extLst>
                  <a:ext uri="{FF2B5EF4-FFF2-40B4-BE49-F238E27FC236}">
                    <a16:creationId xmlns:a16="http://schemas.microsoft.com/office/drawing/2014/main" id="{40EE028F-9F24-15AA-D807-EB6A5BE2AF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4775100" y="2142624"/>
                <a:ext cx="3221310" cy="3221312"/>
              </a:xfrm>
              <a:prstGeom prst="rect">
                <a:avLst/>
              </a:prstGeom>
            </p:spPr>
          </p:pic>
          <p:sp>
            <p:nvSpPr>
              <p:cNvPr id="122" name="Rechthoek 121">
                <a:extLst>
                  <a:ext uri="{FF2B5EF4-FFF2-40B4-BE49-F238E27FC236}">
                    <a16:creationId xmlns:a16="http://schemas.microsoft.com/office/drawing/2014/main" id="{ABD4A253-ECCB-F373-8ABE-B625FC8B5A4E}"/>
                  </a:ext>
                </a:extLst>
              </p:cNvPr>
              <p:cNvSpPr/>
              <p:nvPr/>
            </p:nvSpPr>
            <p:spPr>
              <a:xfrm>
                <a:off x="4187825" y="1494064"/>
                <a:ext cx="3845832" cy="386987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grpSp>
          <p:nvGrpSpPr>
            <p:cNvPr id="104" name="Groep 55">
              <a:extLst>
                <a:ext uri="{FF2B5EF4-FFF2-40B4-BE49-F238E27FC236}">
                  <a16:creationId xmlns:a16="http://schemas.microsoft.com/office/drawing/2014/main" id="{951F87A0-2A34-4E47-53E2-0927BD16E6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4035" y="4455128"/>
              <a:ext cx="861016" cy="826862"/>
              <a:chOff x="2702923" y="2321150"/>
              <a:chExt cx="861015" cy="826863"/>
            </a:xfrm>
          </p:grpSpPr>
          <p:sp>
            <p:nvSpPr>
              <p:cNvPr id="110" name="Tekstvak 7">
                <a:extLst>
                  <a:ext uri="{FF2B5EF4-FFF2-40B4-BE49-F238E27FC236}">
                    <a16:creationId xmlns:a16="http://schemas.microsoft.com/office/drawing/2014/main" id="{800AB2C7-759B-CC71-49B2-F76FC86284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2923" y="2321150"/>
                <a:ext cx="861015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Muur afbreken</a:t>
                </a:r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BA7A683B-15A1-75F5-C7A2-5B77CCC15E0F}"/>
                  </a:ext>
                </a:extLst>
              </p:cNvPr>
              <p:cNvSpPr/>
              <p:nvPr/>
            </p:nvSpPr>
            <p:spPr>
              <a:xfrm>
                <a:off x="2820988" y="31019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11" name="Rechthoek 110">
              <a:extLst>
                <a:ext uri="{FF2B5EF4-FFF2-40B4-BE49-F238E27FC236}">
                  <a16:creationId xmlns:a16="http://schemas.microsoft.com/office/drawing/2014/main" id="{9215912F-369E-A828-79FB-61E748940377}"/>
                </a:ext>
              </a:extLst>
            </p:cNvPr>
            <p:cNvSpPr/>
            <p:nvPr/>
          </p:nvSpPr>
          <p:spPr>
            <a:xfrm>
              <a:off x="5284788" y="442315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88" name="Groep 87">
            <a:extLst>
              <a:ext uri="{FF2B5EF4-FFF2-40B4-BE49-F238E27FC236}">
                <a16:creationId xmlns:a16="http://schemas.microsoft.com/office/drawing/2014/main" id="{37AA5E5B-E4CA-6013-3AF8-C5ACE0CD3478}"/>
              </a:ext>
            </a:extLst>
          </p:cNvPr>
          <p:cNvGrpSpPr/>
          <p:nvPr/>
        </p:nvGrpSpPr>
        <p:grpSpPr>
          <a:xfrm>
            <a:off x="6364288" y="4454902"/>
            <a:ext cx="796925" cy="876300"/>
            <a:chOff x="7410450" y="2297113"/>
            <a:chExt cx="796925" cy="876300"/>
          </a:xfrm>
        </p:grpSpPr>
        <p:pic>
          <p:nvPicPr>
            <p:cNvPr id="90" name="Afbeelding 89" descr="Afbeelding met tekening, schets, schoeisel, zwart-wit&#10;&#10;Door AI gegenereerde inhoud is mogelijk onjuist.">
              <a:extLst>
                <a:ext uri="{FF2B5EF4-FFF2-40B4-BE49-F238E27FC236}">
                  <a16:creationId xmlns:a16="http://schemas.microsoft.com/office/drawing/2014/main" id="{7FAFB032-F345-B92E-AC53-10425D85F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79" t="30863" r="20309" b="27721"/>
            <a:stretch>
              <a:fillRect/>
            </a:stretch>
          </p:blipFill>
          <p:spPr>
            <a:xfrm>
              <a:off x="7435481" y="2359560"/>
              <a:ext cx="746862" cy="735005"/>
            </a:xfrm>
            <a:prstGeom prst="rect">
              <a:avLst/>
            </a:prstGeom>
          </p:spPr>
        </p:pic>
        <p:grpSp>
          <p:nvGrpSpPr>
            <p:cNvPr id="91" name="Groep 70">
              <a:extLst>
                <a:ext uri="{FF2B5EF4-FFF2-40B4-BE49-F238E27FC236}">
                  <a16:creationId xmlns:a16="http://schemas.microsoft.com/office/drawing/2014/main" id="{C29F5DBF-63EB-297A-CA39-EA641AF61D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10450" y="2297113"/>
              <a:ext cx="796925" cy="876300"/>
              <a:chOff x="5262563" y="2297113"/>
              <a:chExt cx="796925" cy="876300"/>
            </a:xfrm>
          </p:grpSpPr>
          <p:sp>
            <p:nvSpPr>
              <p:cNvPr id="92" name="Tekstvak 10">
                <a:extLst>
                  <a:ext uri="{FF2B5EF4-FFF2-40B4-BE49-F238E27FC236}">
                    <a16:creationId xmlns:a16="http://schemas.microsoft.com/office/drawing/2014/main" id="{E90CE295-8C84-4278-18F7-2A1B8FD0CD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13363" y="2316163"/>
                <a:ext cx="74453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Paadje</a:t>
                </a:r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AC8ED4EE-E14C-1530-68DB-FD3FA3B51848}"/>
                  </a:ext>
                </a:extLst>
              </p:cNvPr>
              <p:cNvSpPr/>
              <p:nvPr/>
            </p:nvSpPr>
            <p:spPr bwMode="auto">
              <a:xfrm>
                <a:off x="5353051" y="3092450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404EB1C5-FD29-F175-8CEA-FB8B9D91BA2C}"/>
                  </a:ext>
                </a:extLst>
              </p:cNvPr>
              <p:cNvSpPr/>
              <p:nvPr/>
            </p:nvSpPr>
            <p:spPr bwMode="auto">
              <a:xfrm>
                <a:off x="5434013" y="3092450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466F3C6C-3D4E-61F2-8454-F9C3667F3C9C}"/>
                  </a:ext>
                </a:extLst>
              </p:cNvPr>
              <p:cNvSpPr/>
              <p:nvPr/>
            </p:nvSpPr>
            <p:spPr>
              <a:xfrm>
                <a:off x="5262563" y="2297113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383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770B5D-E3C7-38D9-A773-B66819D7B00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43BB5A-1C9E-CA5C-2DD2-814E2010E372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5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21" name="Rechthoek 120">
            <a:extLst>
              <a:ext uri="{FF2B5EF4-FFF2-40B4-BE49-F238E27FC236}">
                <a16:creationId xmlns:a16="http://schemas.microsoft.com/office/drawing/2014/main" id="{C01E2A4A-3BD5-7D2D-6D33-0BB5DAAEB803}"/>
              </a:ext>
            </a:extLst>
          </p:cNvPr>
          <p:cNvSpPr>
            <a:spLocks noChangeAspect="1"/>
          </p:cNvSpPr>
          <p:nvPr/>
        </p:nvSpPr>
        <p:spPr>
          <a:xfrm>
            <a:off x="1890713" y="2297113"/>
            <a:ext cx="892175" cy="889000"/>
          </a:xfrm>
          <a:prstGeom prst="rect">
            <a:avLst/>
          </a:prstGeom>
          <a:solidFill>
            <a:srgbClr val="FBBB4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SPEELELE-MENTEN</a:t>
            </a:r>
          </a:p>
        </p:txBody>
      </p:sp>
      <p:grpSp>
        <p:nvGrpSpPr>
          <p:cNvPr id="122" name="Groep 21">
            <a:extLst>
              <a:ext uri="{FF2B5EF4-FFF2-40B4-BE49-F238E27FC236}">
                <a16:creationId xmlns:a16="http://schemas.microsoft.com/office/drawing/2014/main" id="{22794FE1-655D-841D-F6DA-582A15F6FC41}"/>
              </a:ext>
            </a:extLst>
          </p:cNvPr>
          <p:cNvGrpSpPr>
            <a:grpSpLocks/>
          </p:cNvGrpSpPr>
          <p:nvPr/>
        </p:nvGrpSpPr>
        <p:grpSpPr bwMode="auto">
          <a:xfrm>
            <a:off x="6357938" y="2311400"/>
            <a:ext cx="796925" cy="887413"/>
            <a:chOff x="4193110" y="5534026"/>
            <a:chExt cx="796925" cy="887900"/>
          </a:xfrm>
        </p:grpSpPr>
        <p:grpSp>
          <p:nvGrpSpPr>
            <p:cNvPr id="123" name="Groep 137">
              <a:extLst>
                <a:ext uri="{FF2B5EF4-FFF2-40B4-BE49-F238E27FC236}">
                  <a16:creationId xmlns:a16="http://schemas.microsoft.com/office/drawing/2014/main" id="{E7BE3815-F8F6-5C6D-C429-D9100FA90B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9094" y="5534026"/>
              <a:ext cx="728663" cy="845013"/>
              <a:chOff x="7099300" y="2311401"/>
              <a:chExt cx="728663" cy="845013"/>
            </a:xfrm>
          </p:grpSpPr>
          <p:grpSp>
            <p:nvGrpSpPr>
              <p:cNvPr id="125" name="Groep 32">
                <a:extLst>
                  <a:ext uri="{FF2B5EF4-FFF2-40B4-BE49-F238E27FC236}">
                    <a16:creationId xmlns:a16="http://schemas.microsoft.com/office/drawing/2014/main" id="{4C26A927-6F76-84B8-B638-FC7B3F159FA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099300" y="2311401"/>
                <a:ext cx="728663" cy="764121"/>
                <a:chOff x="2155667" y="4862008"/>
                <a:chExt cx="1431848" cy="1501435"/>
              </a:xfrm>
            </p:grpSpPr>
            <p:pic>
              <p:nvPicPr>
                <p:cNvPr id="129" name="Afbeelding 33">
                  <a:extLst>
                    <a:ext uri="{FF2B5EF4-FFF2-40B4-BE49-F238E27FC236}">
                      <a16:creationId xmlns:a16="http://schemas.microsoft.com/office/drawing/2014/main" id="{B73D64C7-99B2-5CAA-45EF-137540FA6A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2307" y="494823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0" name="Tekstvak 34">
                  <a:extLst>
                    <a:ext uri="{FF2B5EF4-FFF2-40B4-BE49-F238E27FC236}">
                      <a16:creationId xmlns:a16="http://schemas.microsoft.com/office/drawing/2014/main" id="{D1BB82A1-08DE-B338-BC49-C8CB73A918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55667" y="4862008"/>
                  <a:ext cx="1321383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Wilgenhut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8D0BDAE8-62B8-8157-EF6A-1CFCF4666DED}"/>
                  </a:ext>
                </a:extLst>
              </p:cNvPr>
              <p:cNvSpPr/>
              <p:nvPr/>
            </p:nvSpPr>
            <p:spPr bwMode="auto">
              <a:xfrm>
                <a:off x="7164916" y="3110352"/>
                <a:ext cx="44450" cy="46062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27" name="Ovaal 126">
                <a:extLst>
                  <a:ext uri="{FF2B5EF4-FFF2-40B4-BE49-F238E27FC236}">
                    <a16:creationId xmlns:a16="http://schemas.microsoft.com/office/drawing/2014/main" id="{BBFFA2A2-3C69-2E72-8858-7BE43760F5E0}"/>
                  </a:ext>
                </a:extLst>
              </p:cNvPr>
              <p:cNvSpPr/>
              <p:nvPr/>
            </p:nvSpPr>
            <p:spPr bwMode="auto">
              <a:xfrm>
                <a:off x="7245878" y="3110352"/>
                <a:ext cx="46038" cy="46062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EBA7F3F8-6C7A-D28A-52FD-BF22C42EBF75}"/>
                  </a:ext>
                </a:extLst>
              </p:cNvPr>
              <p:cNvSpPr/>
              <p:nvPr/>
            </p:nvSpPr>
            <p:spPr bwMode="auto">
              <a:xfrm>
                <a:off x="7322078" y="3110352"/>
                <a:ext cx="46038" cy="46062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24" name="Rechthoek 123">
              <a:extLst>
                <a:ext uri="{FF2B5EF4-FFF2-40B4-BE49-F238E27FC236}">
                  <a16:creationId xmlns:a16="http://schemas.microsoft.com/office/drawing/2014/main" id="{204EB06E-4F17-2B69-0B0F-2D3E0CA9ACA3}"/>
                </a:ext>
              </a:extLst>
            </p:cNvPr>
            <p:cNvSpPr/>
            <p:nvPr/>
          </p:nvSpPr>
          <p:spPr>
            <a:xfrm>
              <a:off x="4193110" y="5545145"/>
              <a:ext cx="796925" cy="876781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31" name="Groep 22">
            <a:extLst>
              <a:ext uri="{FF2B5EF4-FFF2-40B4-BE49-F238E27FC236}">
                <a16:creationId xmlns:a16="http://schemas.microsoft.com/office/drawing/2014/main" id="{B4333229-9CD3-B00F-453B-95140CE09B57}"/>
              </a:ext>
            </a:extLst>
          </p:cNvPr>
          <p:cNvGrpSpPr>
            <a:grpSpLocks/>
          </p:cNvGrpSpPr>
          <p:nvPr/>
        </p:nvGrpSpPr>
        <p:grpSpPr bwMode="auto">
          <a:xfrm>
            <a:off x="7454900" y="2316163"/>
            <a:ext cx="796925" cy="876300"/>
            <a:chOff x="5285310" y="5545626"/>
            <a:chExt cx="796925" cy="876300"/>
          </a:xfrm>
        </p:grpSpPr>
        <p:grpSp>
          <p:nvGrpSpPr>
            <p:cNvPr id="132" name="Groep 184">
              <a:extLst>
                <a:ext uri="{FF2B5EF4-FFF2-40B4-BE49-F238E27FC236}">
                  <a16:creationId xmlns:a16="http://schemas.microsoft.com/office/drawing/2014/main" id="{5F8FF23C-C7D9-5877-ABD7-9AFA582626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6532" y="5554663"/>
              <a:ext cx="720725" cy="836612"/>
              <a:chOff x="4948237" y="5553849"/>
              <a:chExt cx="720725" cy="836635"/>
            </a:xfrm>
          </p:grpSpPr>
          <p:grpSp>
            <p:nvGrpSpPr>
              <p:cNvPr id="134" name="Groep 50">
                <a:extLst>
                  <a:ext uri="{FF2B5EF4-FFF2-40B4-BE49-F238E27FC236}">
                    <a16:creationId xmlns:a16="http://schemas.microsoft.com/office/drawing/2014/main" id="{388521AC-731B-0F41-DAF2-28E822BB9A4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48237" y="5553849"/>
                <a:ext cx="720725" cy="750885"/>
                <a:chOff x="8378412" y="3269842"/>
                <a:chExt cx="1415208" cy="1473006"/>
              </a:xfrm>
            </p:grpSpPr>
            <p:pic>
              <p:nvPicPr>
                <p:cNvPr id="138" name="Afbeelding 51">
                  <a:extLst>
                    <a:ext uri="{FF2B5EF4-FFF2-40B4-BE49-F238E27FC236}">
                      <a16:creationId xmlns:a16="http://schemas.microsoft.com/office/drawing/2014/main" id="{BEDBEDF9-A998-929C-A047-AEDEF33D01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78412" y="3327640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9" name="Tekstvak 52">
                  <a:extLst>
                    <a:ext uri="{FF2B5EF4-FFF2-40B4-BE49-F238E27FC236}">
                      <a16:creationId xmlns:a16="http://schemas.microsoft.com/office/drawing/2014/main" id="{7F804174-895A-B46B-E267-A23E2F0BDD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15078" y="3269842"/>
                  <a:ext cx="1351497" cy="6641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Boombeeld</a:t>
                  </a:r>
                </a:p>
              </p:txBody>
            </p:sp>
          </p:grpSp>
          <p:sp>
            <p:nvSpPr>
              <p:cNvPr id="135" name="Ovaal 134">
                <a:extLst>
                  <a:ext uri="{FF2B5EF4-FFF2-40B4-BE49-F238E27FC236}">
                    <a16:creationId xmlns:a16="http://schemas.microsoft.com/office/drawing/2014/main" id="{DDED4A1F-7E8D-C77C-309D-5F91BF251C80}"/>
                  </a:ext>
                </a:extLst>
              </p:cNvPr>
              <p:cNvSpPr/>
              <p:nvPr/>
            </p:nvSpPr>
            <p:spPr>
              <a:xfrm>
                <a:off x="4996390" y="6344934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36" name="Ovaal 135">
                <a:extLst>
                  <a:ext uri="{FF2B5EF4-FFF2-40B4-BE49-F238E27FC236}">
                    <a16:creationId xmlns:a16="http://schemas.microsoft.com/office/drawing/2014/main" id="{1235A9BA-A339-605C-7C54-DFA0ED8C475C}"/>
                  </a:ext>
                </a:extLst>
              </p:cNvPr>
              <p:cNvSpPr/>
              <p:nvPr/>
            </p:nvSpPr>
            <p:spPr>
              <a:xfrm>
                <a:off x="5077353" y="6344934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37" name="Ovaal 136">
                <a:extLst>
                  <a:ext uri="{FF2B5EF4-FFF2-40B4-BE49-F238E27FC236}">
                    <a16:creationId xmlns:a16="http://schemas.microsoft.com/office/drawing/2014/main" id="{55B217A6-3047-DB1C-55E9-4776E1451E66}"/>
                  </a:ext>
                </a:extLst>
              </p:cNvPr>
              <p:cNvSpPr/>
              <p:nvPr/>
            </p:nvSpPr>
            <p:spPr>
              <a:xfrm>
                <a:off x="5161490" y="6344934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hthoek 132">
              <a:extLst>
                <a:ext uri="{FF2B5EF4-FFF2-40B4-BE49-F238E27FC236}">
                  <a16:creationId xmlns:a16="http://schemas.microsoft.com/office/drawing/2014/main" id="{BEAC0A27-269D-CB52-C87E-4302060787AD}"/>
                </a:ext>
              </a:extLst>
            </p:cNvPr>
            <p:cNvSpPr/>
            <p:nvPr/>
          </p:nvSpPr>
          <p:spPr>
            <a:xfrm>
              <a:off x="5285310" y="554562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49" name="Groep 20">
            <a:extLst>
              <a:ext uri="{FF2B5EF4-FFF2-40B4-BE49-F238E27FC236}">
                <a16:creationId xmlns:a16="http://schemas.microsoft.com/office/drawing/2014/main" id="{5DC6E3E2-91DF-788B-E71C-67BBA2AEFEC9}"/>
              </a:ext>
            </a:extLst>
          </p:cNvPr>
          <p:cNvGrpSpPr>
            <a:grpSpLocks/>
          </p:cNvGrpSpPr>
          <p:nvPr/>
        </p:nvGrpSpPr>
        <p:grpSpPr bwMode="auto">
          <a:xfrm>
            <a:off x="5284788" y="2301875"/>
            <a:ext cx="796925" cy="882650"/>
            <a:chOff x="3108847" y="5539850"/>
            <a:chExt cx="796925" cy="882076"/>
          </a:xfrm>
        </p:grpSpPr>
        <p:grpSp>
          <p:nvGrpSpPr>
            <p:cNvPr id="150" name="Groep 183">
              <a:extLst>
                <a:ext uri="{FF2B5EF4-FFF2-40B4-BE49-F238E27FC236}">
                  <a16:creationId xmlns:a16="http://schemas.microsoft.com/office/drawing/2014/main" id="{39EEDF82-320B-78E4-2655-9B2A53C58B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5944" y="5539850"/>
              <a:ext cx="719138" cy="850302"/>
              <a:chOff x="3867150" y="5539841"/>
              <a:chExt cx="719678" cy="849526"/>
            </a:xfrm>
          </p:grpSpPr>
          <p:grpSp>
            <p:nvGrpSpPr>
              <p:cNvPr id="152" name="Groep 20">
                <a:extLst>
                  <a:ext uri="{FF2B5EF4-FFF2-40B4-BE49-F238E27FC236}">
                    <a16:creationId xmlns:a16="http://schemas.microsoft.com/office/drawing/2014/main" id="{181D298F-48EC-5E52-DF9A-0FCB3AFA439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67150" y="5539841"/>
                <a:ext cx="719678" cy="772586"/>
                <a:chOff x="8734625" y="78134"/>
                <a:chExt cx="1417303" cy="1518424"/>
              </a:xfrm>
            </p:grpSpPr>
            <p:pic>
              <p:nvPicPr>
                <p:cNvPr id="154" name="Afbeelding 21">
                  <a:extLst>
                    <a:ext uri="{FF2B5EF4-FFF2-40B4-BE49-F238E27FC236}">
                      <a16:creationId xmlns:a16="http://schemas.microsoft.com/office/drawing/2014/main" id="{ABAD51D5-E5B7-D8BB-9C82-CA9EC4FCD7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36720" y="181350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5" name="Tekstvak 22">
                  <a:extLst>
                    <a:ext uri="{FF2B5EF4-FFF2-40B4-BE49-F238E27FC236}">
                      <a16:creationId xmlns:a16="http://schemas.microsoft.com/office/drawing/2014/main" id="{C190C997-C125-6095-96D1-177260D7F0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34625" y="78134"/>
                  <a:ext cx="1415208" cy="6653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Boomstam-schijven</a:t>
                  </a:r>
                </a:p>
              </p:txBody>
            </p:sp>
          </p:grpSp>
          <p:sp>
            <p:nvSpPr>
              <p:cNvPr id="153" name="Ovaal 152">
                <a:extLst>
                  <a:ext uri="{FF2B5EF4-FFF2-40B4-BE49-F238E27FC236}">
                    <a16:creationId xmlns:a16="http://schemas.microsoft.com/office/drawing/2014/main" id="{0EDEC4A9-9574-9296-2DD7-08DD4A40072E}"/>
                  </a:ext>
                </a:extLst>
              </p:cNvPr>
              <p:cNvSpPr/>
              <p:nvPr/>
            </p:nvSpPr>
            <p:spPr>
              <a:xfrm>
                <a:off x="3907395" y="6343447"/>
                <a:ext cx="44483" cy="45965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hthoek 150">
              <a:extLst>
                <a:ext uri="{FF2B5EF4-FFF2-40B4-BE49-F238E27FC236}">
                  <a16:creationId xmlns:a16="http://schemas.microsoft.com/office/drawing/2014/main" id="{1D282280-AC94-CF92-DE6C-F8E24812D1A8}"/>
                </a:ext>
              </a:extLst>
            </p:cNvPr>
            <p:cNvSpPr/>
            <p:nvPr/>
          </p:nvSpPr>
          <p:spPr>
            <a:xfrm>
              <a:off x="3108847" y="5544610"/>
              <a:ext cx="796925" cy="877316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6" name="Groep 11">
            <a:extLst>
              <a:ext uri="{FF2B5EF4-FFF2-40B4-BE49-F238E27FC236}">
                <a16:creationId xmlns:a16="http://schemas.microsoft.com/office/drawing/2014/main" id="{2071F729-07DE-A578-E84A-C3FAEA1688DA}"/>
              </a:ext>
            </a:extLst>
          </p:cNvPr>
          <p:cNvGrpSpPr>
            <a:grpSpLocks/>
          </p:cNvGrpSpPr>
          <p:nvPr/>
        </p:nvGrpSpPr>
        <p:grpSpPr bwMode="auto">
          <a:xfrm>
            <a:off x="4176713" y="2316163"/>
            <a:ext cx="954087" cy="876300"/>
            <a:chOff x="6337294" y="2297826"/>
            <a:chExt cx="954088" cy="876300"/>
          </a:xfrm>
        </p:grpSpPr>
        <p:grpSp>
          <p:nvGrpSpPr>
            <p:cNvPr id="157" name="Groep 174">
              <a:extLst>
                <a:ext uri="{FF2B5EF4-FFF2-40B4-BE49-F238E27FC236}">
                  <a16:creationId xmlns:a16="http://schemas.microsoft.com/office/drawing/2014/main" id="{33E5461A-EEB1-9F77-71D1-1EE14565C5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37294" y="2298700"/>
              <a:ext cx="954088" cy="836083"/>
              <a:chOff x="8124031" y="2311400"/>
              <a:chExt cx="954087" cy="836084"/>
            </a:xfrm>
          </p:grpSpPr>
          <p:grpSp>
            <p:nvGrpSpPr>
              <p:cNvPr id="159" name="Groep 41">
                <a:extLst>
                  <a:ext uri="{FF2B5EF4-FFF2-40B4-BE49-F238E27FC236}">
                    <a16:creationId xmlns:a16="http://schemas.microsoft.com/office/drawing/2014/main" id="{18E28171-3E71-0EA7-19AD-AE948BA2081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124031" y="2311400"/>
                <a:ext cx="954087" cy="754063"/>
                <a:chOff x="6750563" y="1657127"/>
                <a:chExt cx="1878216" cy="1481774"/>
              </a:xfrm>
            </p:grpSpPr>
            <p:pic>
              <p:nvPicPr>
                <p:cNvPr id="161" name="Afbeelding 42">
                  <a:extLst>
                    <a:ext uri="{FF2B5EF4-FFF2-40B4-BE49-F238E27FC236}">
                      <a16:creationId xmlns:a16="http://schemas.microsoft.com/office/drawing/2014/main" id="{97BAD399-DB19-80B0-597F-72BACF5265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0194" y="1723693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2" name="Tekstvak 43">
                  <a:extLst>
                    <a:ext uri="{FF2B5EF4-FFF2-40B4-BE49-F238E27FC236}">
                      <a16:creationId xmlns:a16="http://schemas.microsoft.com/office/drawing/2014/main" id="{C9435D97-D89B-052A-E801-87812877D4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50563" y="1657127"/>
                  <a:ext cx="1878216" cy="6654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Liggende boom- stam</a:t>
                  </a:r>
                </a:p>
              </p:txBody>
            </p:sp>
          </p:grpSp>
          <p:sp>
            <p:nvSpPr>
              <p:cNvPr id="160" name="Ovaal 159">
                <a:extLst>
                  <a:ext uri="{FF2B5EF4-FFF2-40B4-BE49-F238E27FC236}">
                    <a16:creationId xmlns:a16="http://schemas.microsoft.com/office/drawing/2014/main" id="{4D5AEA09-C7B6-587B-3F57-6B3AD97818CD}"/>
                  </a:ext>
                </a:extLst>
              </p:cNvPr>
              <p:cNvSpPr/>
              <p:nvPr/>
            </p:nvSpPr>
            <p:spPr>
              <a:xfrm>
                <a:off x="8244681" y="3101102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8" name="Rechthoek 157">
              <a:extLst>
                <a:ext uri="{FF2B5EF4-FFF2-40B4-BE49-F238E27FC236}">
                  <a16:creationId xmlns:a16="http://schemas.microsoft.com/office/drawing/2014/main" id="{50F1793C-BF9D-62A4-1DA4-DFCA3789CAB2}"/>
                </a:ext>
              </a:extLst>
            </p:cNvPr>
            <p:cNvSpPr/>
            <p:nvPr/>
          </p:nvSpPr>
          <p:spPr>
            <a:xfrm>
              <a:off x="6359519" y="2297826"/>
              <a:ext cx="796926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63" name="Groep 10">
            <a:extLst>
              <a:ext uri="{FF2B5EF4-FFF2-40B4-BE49-F238E27FC236}">
                <a16:creationId xmlns:a16="http://schemas.microsoft.com/office/drawing/2014/main" id="{38AF42CB-0D35-FCD8-962D-7641FF945AF3}"/>
              </a:ext>
            </a:extLst>
          </p:cNvPr>
          <p:cNvGrpSpPr>
            <a:grpSpLocks/>
          </p:cNvGrpSpPr>
          <p:nvPr/>
        </p:nvGrpSpPr>
        <p:grpSpPr bwMode="auto">
          <a:xfrm>
            <a:off x="3122613" y="2305050"/>
            <a:ext cx="796925" cy="876300"/>
            <a:chOff x="5285310" y="2297826"/>
            <a:chExt cx="796925" cy="876300"/>
          </a:xfrm>
        </p:grpSpPr>
        <p:grpSp>
          <p:nvGrpSpPr>
            <p:cNvPr id="164" name="Groep 172">
              <a:extLst>
                <a:ext uri="{FF2B5EF4-FFF2-40B4-BE49-F238E27FC236}">
                  <a16:creationId xmlns:a16="http://schemas.microsoft.com/office/drawing/2014/main" id="{C02F1C92-9F2D-0CA5-77F1-40B010D9BD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1294" y="2311400"/>
              <a:ext cx="723900" cy="830976"/>
              <a:chOff x="6032500" y="2311400"/>
              <a:chExt cx="723900" cy="830199"/>
            </a:xfrm>
          </p:grpSpPr>
          <p:pic>
            <p:nvPicPr>
              <p:cNvPr id="166" name="Afbeelding 45">
                <a:extLst>
                  <a:ext uri="{FF2B5EF4-FFF2-40B4-BE49-F238E27FC236}">
                    <a16:creationId xmlns:a16="http://schemas.microsoft.com/office/drawing/2014/main" id="{610805A9-C655-EEA2-BD3D-725A26246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2500" y="2347911"/>
                <a:ext cx="719138" cy="720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7" name="Tekstvak 46">
                <a:extLst>
                  <a:ext uri="{FF2B5EF4-FFF2-40B4-BE49-F238E27FC236}">
                    <a16:creationId xmlns:a16="http://schemas.microsoft.com/office/drawing/2014/main" id="{3EF47B85-F267-2F74-26EB-813A5ABC91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43613" y="2311400"/>
                <a:ext cx="712787" cy="338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Losse takken</a:t>
                </a:r>
              </a:p>
            </p:txBody>
          </p:sp>
          <p:sp>
            <p:nvSpPr>
              <p:cNvPr id="168" name="Ovaal 167">
                <a:extLst>
                  <a:ext uri="{FF2B5EF4-FFF2-40B4-BE49-F238E27FC236}">
                    <a16:creationId xmlns:a16="http://schemas.microsoft.com/office/drawing/2014/main" id="{57D736A9-4989-CA05-13D1-49C91C4B38E3}"/>
                  </a:ext>
                </a:extLst>
              </p:cNvPr>
              <p:cNvSpPr/>
              <p:nvPr/>
            </p:nvSpPr>
            <p:spPr>
              <a:xfrm>
                <a:off x="6072716" y="3095605"/>
                <a:ext cx="44450" cy="45994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65" name="Rechthoek 164">
              <a:extLst>
                <a:ext uri="{FF2B5EF4-FFF2-40B4-BE49-F238E27FC236}">
                  <a16:creationId xmlns:a16="http://schemas.microsoft.com/office/drawing/2014/main" id="{A833C96A-AAE4-F8B8-ED6B-355362A88461}"/>
                </a:ext>
              </a:extLst>
            </p:cNvPr>
            <p:cNvSpPr/>
            <p:nvPr/>
          </p:nvSpPr>
          <p:spPr>
            <a:xfrm>
              <a:off x="5285310" y="229782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69" name="Groep 10">
            <a:extLst>
              <a:ext uri="{FF2B5EF4-FFF2-40B4-BE49-F238E27FC236}">
                <a16:creationId xmlns:a16="http://schemas.microsoft.com/office/drawing/2014/main" id="{28A57E55-D886-004E-DB6E-6ABCD57E0D2A}"/>
              </a:ext>
            </a:extLst>
          </p:cNvPr>
          <p:cNvGrpSpPr>
            <a:grpSpLocks/>
          </p:cNvGrpSpPr>
          <p:nvPr/>
        </p:nvGrpSpPr>
        <p:grpSpPr bwMode="auto">
          <a:xfrm>
            <a:off x="6308725" y="4475163"/>
            <a:ext cx="915988" cy="876300"/>
            <a:chOff x="5211492" y="3392488"/>
            <a:chExt cx="915988" cy="876300"/>
          </a:xfrm>
        </p:grpSpPr>
        <p:grpSp>
          <p:nvGrpSpPr>
            <p:cNvPr id="170" name="Groep 8">
              <a:extLst>
                <a:ext uri="{FF2B5EF4-FFF2-40B4-BE49-F238E27FC236}">
                  <a16:creationId xmlns:a16="http://schemas.microsoft.com/office/drawing/2014/main" id="{F93D0986-3874-7186-E50C-E172C60784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1492" y="3392488"/>
              <a:ext cx="915988" cy="876300"/>
              <a:chOff x="4128556" y="3388784"/>
              <a:chExt cx="915988" cy="876300"/>
            </a:xfrm>
          </p:grpSpPr>
          <p:grpSp>
            <p:nvGrpSpPr>
              <p:cNvPr id="172" name="Groep 111">
                <a:extLst>
                  <a:ext uri="{FF2B5EF4-FFF2-40B4-BE49-F238E27FC236}">
                    <a16:creationId xmlns:a16="http://schemas.microsoft.com/office/drawing/2014/main" id="{575D3826-C2C6-1347-2F22-161A613EFE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8556" y="3392488"/>
                <a:ext cx="915988" cy="838200"/>
                <a:chOff x="3756818" y="3392488"/>
                <a:chExt cx="915987" cy="838204"/>
              </a:xfrm>
            </p:grpSpPr>
            <p:grpSp>
              <p:nvGrpSpPr>
                <p:cNvPr id="174" name="Groep 8">
                  <a:extLst>
                    <a:ext uri="{FF2B5EF4-FFF2-40B4-BE49-F238E27FC236}">
                      <a16:creationId xmlns:a16="http://schemas.microsoft.com/office/drawing/2014/main" id="{75932791-898E-7FCD-B250-70BE9B2EA8F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3756818" y="3392488"/>
                  <a:ext cx="915987" cy="754063"/>
                  <a:chOff x="1667918" y="126344"/>
                  <a:chExt cx="1805169" cy="1486556"/>
                </a:xfrm>
              </p:grpSpPr>
              <p:pic>
                <p:nvPicPr>
                  <p:cNvPr id="178" name="Afbeelding 9">
                    <a:extLst>
                      <a:ext uri="{FF2B5EF4-FFF2-40B4-BE49-F238E27FC236}">
                        <a16:creationId xmlns:a16="http://schemas.microsoft.com/office/drawing/2014/main" id="{9C3744C9-1112-6665-4B87-B09BCFD787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70456" y="194056"/>
                    <a:ext cx="1418844" cy="14188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79" name="Tekstvak 178">
                    <a:extLst>
                      <a:ext uri="{FF2B5EF4-FFF2-40B4-BE49-F238E27FC236}">
                        <a16:creationId xmlns:a16="http://schemas.microsoft.com/office/drawing/2014/main" id="{A7B83329-6FA7-E78E-31EB-A8E35868E34D}"/>
                      </a:ext>
                    </a:extLst>
                  </p:cNvPr>
                  <p:cNvSpPr txBox="1"/>
                  <p:nvPr/>
                </p:nvSpPr>
                <p:spPr>
                  <a:xfrm>
                    <a:off x="1667918" y="125301"/>
                    <a:ext cx="1805169" cy="425626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sz="7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Beklimbare kunst</a:t>
                    </a:r>
                  </a:p>
                </p:txBody>
              </p:sp>
            </p:grpSp>
            <p:sp>
              <p:nvSpPr>
                <p:cNvPr id="175" name="Ovaal 174">
                  <a:extLst>
                    <a:ext uri="{FF2B5EF4-FFF2-40B4-BE49-F238E27FC236}">
                      <a16:creationId xmlns:a16="http://schemas.microsoft.com/office/drawing/2014/main" id="{B7283A98-E9CF-C1AA-3620-359EBFC3AC74}"/>
                    </a:ext>
                  </a:extLst>
                </p:cNvPr>
                <p:cNvSpPr/>
                <p:nvPr/>
              </p:nvSpPr>
              <p:spPr>
                <a:xfrm>
                  <a:off x="3920331" y="4184125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Ovaal 175">
                  <a:extLst>
                    <a:ext uri="{FF2B5EF4-FFF2-40B4-BE49-F238E27FC236}">
                      <a16:creationId xmlns:a16="http://schemas.microsoft.com/office/drawing/2014/main" id="{DE58A712-E2F6-51D4-68CF-D34E080AB06C}"/>
                    </a:ext>
                  </a:extLst>
                </p:cNvPr>
                <p:cNvSpPr/>
                <p:nvPr/>
              </p:nvSpPr>
              <p:spPr>
                <a:xfrm>
                  <a:off x="4001293" y="4184125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Ovaal 176">
                  <a:extLst>
                    <a:ext uri="{FF2B5EF4-FFF2-40B4-BE49-F238E27FC236}">
                      <a16:creationId xmlns:a16="http://schemas.microsoft.com/office/drawing/2014/main" id="{11C90AE4-3383-5FD3-1207-41DEC97ABA35}"/>
                    </a:ext>
                  </a:extLst>
                </p:cNvPr>
                <p:cNvSpPr/>
                <p:nvPr/>
              </p:nvSpPr>
              <p:spPr>
                <a:xfrm>
                  <a:off x="4085431" y="4184125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3" name="Rechthoek 172">
                <a:extLst>
                  <a:ext uri="{FF2B5EF4-FFF2-40B4-BE49-F238E27FC236}">
                    <a16:creationId xmlns:a16="http://schemas.microsoft.com/office/drawing/2014/main" id="{741B8D99-1D4E-DF6C-6E80-AA533ABA7CF1}"/>
                  </a:ext>
                </a:extLst>
              </p:cNvPr>
              <p:cNvSpPr/>
              <p:nvPr/>
            </p:nvSpPr>
            <p:spPr>
              <a:xfrm>
                <a:off x="4188881" y="3388784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71" name="Ovaal 170">
              <a:extLst>
                <a:ext uri="{FF2B5EF4-FFF2-40B4-BE49-F238E27FC236}">
                  <a16:creationId xmlns:a16="http://schemas.microsoft.com/office/drawing/2014/main" id="{695E839F-C7EB-65D6-49FB-0622F360CC63}"/>
                </a:ext>
              </a:extLst>
            </p:cNvPr>
            <p:cNvSpPr/>
            <p:nvPr/>
          </p:nvSpPr>
          <p:spPr bwMode="auto">
            <a:xfrm>
              <a:off x="5622655" y="419100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80" name="Groep 14">
            <a:extLst>
              <a:ext uri="{FF2B5EF4-FFF2-40B4-BE49-F238E27FC236}">
                <a16:creationId xmlns:a16="http://schemas.microsoft.com/office/drawing/2014/main" id="{E4CA3B94-FB09-5FAB-95E8-8BA19887B370}"/>
              </a:ext>
            </a:extLst>
          </p:cNvPr>
          <p:cNvGrpSpPr>
            <a:grpSpLocks/>
          </p:cNvGrpSpPr>
          <p:nvPr/>
        </p:nvGrpSpPr>
        <p:grpSpPr bwMode="auto">
          <a:xfrm>
            <a:off x="5289549" y="4457699"/>
            <a:ext cx="797758" cy="892175"/>
            <a:chOff x="4928281" y="2288121"/>
            <a:chExt cx="796925" cy="891642"/>
          </a:xfrm>
        </p:grpSpPr>
        <p:grpSp>
          <p:nvGrpSpPr>
            <p:cNvPr id="181" name="Groep 23">
              <a:extLst>
                <a:ext uri="{FF2B5EF4-FFF2-40B4-BE49-F238E27FC236}">
                  <a16:creationId xmlns:a16="http://schemas.microsoft.com/office/drawing/2014/main" id="{DFEEFA86-5F26-D85D-DE5B-1DFE6696F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8281" y="2303463"/>
              <a:ext cx="796925" cy="876300"/>
              <a:chOff x="6360047" y="5545626"/>
              <a:chExt cx="796925" cy="876300"/>
            </a:xfrm>
          </p:grpSpPr>
          <p:grpSp>
            <p:nvGrpSpPr>
              <p:cNvPr id="185" name="Groep 185">
                <a:extLst>
                  <a:ext uri="{FF2B5EF4-FFF2-40B4-BE49-F238E27FC236}">
                    <a16:creationId xmlns:a16="http://schemas.microsoft.com/office/drawing/2014/main" id="{FAD2E844-BD73-B162-F6A3-9ABE1B85FE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33072" y="6345717"/>
                <a:ext cx="209550" cy="46037"/>
                <a:chOff x="6064777" y="6345029"/>
                <a:chExt cx="209550" cy="45951"/>
              </a:xfrm>
            </p:grpSpPr>
            <p:sp>
              <p:nvSpPr>
                <p:cNvPr id="187" name="Ovaal 186">
                  <a:extLst>
                    <a:ext uri="{FF2B5EF4-FFF2-40B4-BE49-F238E27FC236}">
                      <a16:creationId xmlns:a16="http://schemas.microsoft.com/office/drawing/2014/main" id="{7002B9E2-78F7-D28A-42C1-7AA2A7328823}"/>
                    </a:ext>
                  </a:extLst>
                </p:cNvPr>
                <p:cNvSpPr/>
                <p:nvPr/>
              </p:nvSpPr>
              <p:spPr>
                <a:xfrm>
                  <a:off x="6064701" y="6345084"/>
                  <a:ext cx="44404" cy="45924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Ovaal 187">
                  <a:extLst>
                    <a:ext uri="{FF2B5EF4-FFF2-40B4-BE49-F238E27FC236}">
                      <a16:creationId xmlns:a16="http://schemas.microsoft.com/office/drawing/2014/main" id="{25289876-32D8-DEC7-439B-44D3DCFA0EB7}"/>
                    </a:ext>
                  </a:extLst>
                </p:cNvPr>
                <p:cNvSpPr/>
                <p:nvPr/>
              </p:nvSpPr>
              <p:spPr>
                <a:xfrm>
                  <a:off x="6145580" y="6345084"/>
                  <a:ext cx="45989" cy="45924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Ovaal 188">
                  <a:extLst>
                    <a:ext uri="{FF2B5EF4-FFF2-40B4-BE49-F238E27FC236}">
                      <a16:creationId xmlns:a16="http://schemas.microsoft.com/office/drawing/2014/main" id="{DBADD844-1CCC-FF1A-E35C-6E8DD5275292}"/>
                    </a:ext>
                  </a:extLst>
                </p:cNvPr>
                <p:cNvSpPr/>
                <p:nvPr/>
              </p:nvSpPr>
              <p:spPr>
                <a:xfrm>
                  <a:off x="6229629" y="6345084"/>
                  <a:ext cx="44404" cy="45924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6" name="Rechthoek 185">
                <a:extLst>
                  <a:ext uri="{FF2B5EF4-FFF2-40B4-BE49-F238E27FC236}">
                    <a16:creationId xmlns:a16="http://schemas.microsoft.com/office/drawing/2014/main" id="{3F7CACDA-9856-4C7D-B600-E0B9933B4420}"/>
                  </a:ext>
                </a:extLst>
              </p:cNvPr>
              <p:cNvSpPr/>
              <p:nvPr/>
            </p:nvSpPr>
            <p:spPr>
              <a:xfrm>
                <a:off x="6360047" y="5546150"/>
                <a:ext cx="797679" cy="875776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pic>
          <p:nvPicPr>
            <p:cNvPr id="182" name="Afbeelding 2">
              <a:extLst>
                <a:ext uri="{FF2B5EF4-FFF2-40B4-BE49-F238E27FC236}">
                  <a16:creationId xmlns:a16="http://schemas.microsoft.com/office/drawing/2014/main" id="{7E21F3E7-5FF8-8CF6-59EE-0A3E55BBC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1271" y="2341514"/>
              <a:ext cx="735773" cy="735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" name="Ovaal 182">
              <a:extLst>
                <a:ext uri="{FF2B5EF4-FFF2-40B4-BE49-F238E27FC236}">
                  <a16:creationId xmlns:a16="http://schemas.microsoft.com/office/drawing/2014/main" id="{2418CE1B-A94D-84BE-A9F2-4B32A9A94FE1}"/>
                </a:ext>
              </a:extLst>
            </p:cNvPr>
            <p:cNvSpPr/>
            <p:nvPr/>
          </p:nvSpPr>
          <p:spPr bwMode="auto">
            <a:xfrm>
              <a:off x="5250207" y="3105196"/>
              <a:ext cx="44404" cy="46009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84" name="Tekstvak 31">
              <a:extLst>
                <a:ext uri="{FF2B5EF4-FFF2-40B4-BE49-F238E27FC236}">
                  <a16:creationId xmlns:a16="http://schemas.microsoft.com/office/drawing/2014/main" id="{683665C3-7193-362A-3B85-EB3BC1DDC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6275" y="2288121"/>
              <a:ext cx="7587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B4140"/>
                  </a:solidFill>
                  <a:latin typeface="Segoe UI Light" panose="020B0502040204020203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4B4140"/>
                  </a:solidFill>
                  <a:latin typeface="Segoe UI Light" panose="020B0502040204020203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B4140"/>
                  </a:solidFill>
                  <a:latin typeface="Segoe UI Light" panose="020B0502040204020203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Groot speeltoestel</a:t>
              </a:r>
            </a:p>
          </p:txBody>
        </p:sp>
      </p:grpSp>
      <p:grpSp>
        <p:nvGrpSpPr>
          <p:cNvPr id="190" name="Groep 23">
            <a:extLst>
              <a:ext uri="{FF2B5EF4-FFF2-40B4-BE49-F238E27FC236}">
                <a16:creationId xmlns:a16="http://schemas.microsoft.com/office/drawing/2014/main" id="{23DFB230-0350-9AC9-9342-F68B37E3F8DE}"/>
              </a:ext>
            </a:extLst>
          </p:cNvPr>
          <p:cNvGrpSpPr>
            <a:grpSpLocks/>
          </p:cNvGrpSpPr>
          <p:nvPr/>
        </p:nvGrpSpPr>
        <p:grpSpPr bwMode="auto">
          <a:xfrm>
            <a:off x="6348937" y="3375604"/>
            <a:ext cx="796401" cy="890011"/>
            <a:chOff x="4932513" y="3267233"/>
            <a:chExt cx="796925" cy="890822"/>
          </a:xfrm>
        </p:grpSpPr>
        <p:grpSp>
          <p:nvGrpSpPr>
            <p:cNvPr id="191" name="Groep 23">
              <a:extLst>
                <a:ext uri="{FF2B5EF4-FFF2-40B4-BE49-F238E27FC236}">
                  <a16:creationId xmlns:a16="http://schemas.microsoft.com/office/drawing/2014/main" id="{28AB8AC2-4381-189D-09DB-44994C5266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2513" y="3281755"/>
              <a:ext cx="796925" cy="876300"/>
              <a:chOff x="6360047" y="5545626"/>
              <a:chExt cx="796925" cy="876300"/>
            </a:xfrm>
          </p:grpSpPr>
          <p:grpSp>
            <p:nvGrpSpPr>
              <p:cNvPr id="194" name="Groep 185">
                <a:extLst>
                  <a:ext uri="{FF2B5EF4-FFF2-40B4-BE49-F238E27FC236}">
                    <a16:creationId xmlns:a16="http://schemas.microsoft.com/office/drawing/2014/main" id="{FF1371CD-6C09-BDD2-A0C7-520A596766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33072" y="6345717"/>
                <a:ext cx="209550" cy="46037"/>
                <a:chOff x="6064777" y="6345029"/>
                <a:chExt cx="209550" cy="45951"/>
              </a:xfrm>
            </p:grpSpPr>
            <p:sp>
              <p:nvSpPr>
                <p:cNvPr id="196" name="Ovaal 195">
                  <a:extLst>
                    <a:ext uri="{FF2B5EF4-FFF2-40B4-BE49-F238E27FC236}">
                      <a16:creationId xmlns:a16="http://schemas.microsoft.com/office/drawing/2014/main" id="{17BB653C-45F7-5DD8-3961-8E566F2F2E89}"/>
                    </a:ext>
                  </a:extLst>
                </p:cNvPr>
                <p:cNvSpPr/>
                <p:nvPr/>
              </p:nvSpPr>
              <p:spPr>
                <a:xfrm>
                  <a:off x="6064301" y="6344969"/>
                  <a:ext cx="44479" cy="45993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Ovaal 196">
                  <a:extLst>
                    <a:ext uri="{FF2B5EF4-FFF2-40B4-BE49-F238E27FC236}">
                      <a16:creationId xmlns:a16="http://schemas.microsoft.com/office/drawing/2014/main" id="{D2A0154C-2C84-01E2-E2E4-858F93A4CD1E}"/>
                    </a:ext>
                  </a:extLst>
                </p:cNvPr>
                <p:cNvSpPr/>
                <p:nvPr/>
              </p:nvSpPr>
              <p:spPr>
                <a:xfrm>
                  <a:off x="6145316" y="6344969"/>
                  <a:ext cx="46068" cy="45993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Ovaal 197">
                  <a:extLst>
                    <a:ext uri="{FF2B5EF4-FFF2-40B4-BE49-F238E27FC236}">
                      <a16:creationId xmlns:a16="http://schemas.microsoft.com/office/drawing/2014/main" id="{1F1B8E99-D3BE-9483-2DD0-C8CC9B1A82D9}"/>
                    </a:ext>
                  </a:extLst>
                </p:cNvPr>
                <p:cNvSpPr/>
                <p:nvPr/>
              </p:nvSpPr>
              <p:spPr>
                <a:xfrm>
                  <a:off x="6229509" y="6344969"/>
                  <a:ext cx="44479" cy="45993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5" name="Rechthoek 194">
                <a:extLst>
                  <a:ext uri="{FF2B5EF4-FFF2-40B4-BE49-F238E27FC236}">
                    <a16:creationId xmlns:a16="http://schemas.microsoft.com/office/drawing/2014/main" id="{C53C5E90-7F07-1146-4914-C193C53F38F0}"/>
                  </a:ext>
                </a:extLst>
              </p:cNvPr>
              <p:cNvSpPr/>
              <p:nvPr/>
            </p:nvSpPr>
            <p:spPr>
              <a:xfrm>
                <a:off x="6359523" y="5546416"/>
                <a:ext cx="797449" cy="87551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pic>
          <p:nvPicPr>
            <p:cNvPr id="192" name="Afbeelding 4">
              <a:extLst>
                <a:ext uri="{FF2B5EF4-FFF2-40B4-BE49-F238E27FC236}">
                  <a16:creationId xmlns:a16="http://schemas.microsoft.com/office/drawing/2014/main" id="{8FCD9FBE-96FD-61C7-E141-E4A434E3A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2398" y="3318695"/>
              <a:ext cx="716692" cy="716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3" name="Tekstvak 31">
              <a:extLst>
                <a:ext uri="{FF2B5EF4-FFF2-40B4-BE49-F238E27FC236}">
                  <a16:creationId xmlns:a16="http://schemas.microsoft.com/office/drawing/2014/main" id="{D8A29471-7693-BEDF-0234-3AC720E73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6025" y="3267233"/>
              <a:ext cx="77984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B4140"/>
                  </a:solidFill>
                  <a:latin typeface="Segoe UI Light" panose="020B0502040204020203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4B4140"/>
                  </a:solidFill>
                  <a:latin typeface="Segoe UI Light" panose="020B0502040204020203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B4140"/>
                  </a:solidFill>
                  <a:latin typeface="Segoe UI Light" panose="020B0502040204020203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Klimpiramide</a:t>
              </a:r>
            </a:p>
          </p:txBody>
        </p:sp>
      </p:grpSp>
      <p:grpSp>
        <p:nvGrpSpPr>
          <p:cNvPr id="199" name="Groep 24">
            <a:extLst>
              <a:ext uri="{FF2B5EF4-FFF2-40B4-BE49-F238E27FC236}">
                <a16:creationId xmlns:a16="http://schemas.microsoft.com/office/drawing/2014/main" id="{C9902891-8A98-2315-A791-869A2CF7F1E8}"/>
              </a:ext>
            </a:extLst>
          </p:cNvPr>
          <p:cNvGrpSpPr>
            <a:grpSpLocks/>
          </p:cNvGrpSpPr>
          <p:nvPr/>
        </p:nvGrpSpPr>
        <p:grpSpPr bwMode="auto">
          <a:xfrm>
            <a:off x="3122613" y="3389313"/>
            <a:ext cx="796925" cy="877887"/>
            <a:chOff x="5863329" y="3271325"/>
            <a:chExt cx="796925" cy="878655"/>
          </a:xfrm>
        </p:grpSpPr>
        <p:grpSp>
          <p:nvGrpSpPr>
            <p:cNvPr id="200" name="Groep 23">
              <a:extLst>
                <a:ext uri="{FF2B5EF4-FFF2-40B4-BE49-F238E27FC236}">
                  <a16:creationId xmlns:a16="http://schemas.microsoft.com/office/drawing/2014/main" id="{8E4AC8CE-8C2E-4FE5-BADB-9B8E13B8A8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3329" y="3273680"/>
              <a:ext cx="796925" cy="876300"/>
              <a:chOff x="6360047" y="5545626"/>
              <a:chExt cx="796925" cy="876300"/>
            </a:xfrm>
          </p:grpSpPr>
          <p:grpSp>
            <p:nvGrpSpPr>
              <p:cNvPr id="203" name="Groep 185">
                <a:extLst>
                  <a:ext uri="{FF2B5EF4-FFF2-40B4-BE49-F238E27FC236}">
                    <a16:creationId xmlns:a16="http://schemas.microsoft.com/office/drawing/2014/main" id="{3148FC3A-9872-5F37-6C79-A0C576A2B8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33072" y="6345717"/>
                <a:ext cx="127000" cy="46037"/>
                <a:chOff x="6064777" y="6345029"/>
                <a:chExt cx="127000" cy="45951"/>
              </a:xfrm>
            </p:grpSpPr>
            <p:sp>
              <p:nvSpPr>
                <p:cNvPr id="205" name="Ovaal 204">
                  <a:extLst>
                    <a:ext uri="{FF2B5EF4-FFF2-40B4-BE49-F238E27FC236}">
                      <a16:creationId xmlns:a16="http://schemas.microsoft.com/office/drawing/2014/main" id="{85CDEC46-749F-63C6-CF3E-4FBA64952247}"/>
                    </a:ext>
                  </a:extLst>
                </p:cNvPr>
                <p:cNvSpPr/>
                <p:nvPr/>
              </p:nvSpPr>
              <p:spPr>
                <a:xfrm>
                  <a:off x="6064777" y="6344971"/>
                  <a:ext cx="44450" cy="4599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Ovaal 205">
                  <a:extLst>
                    <a:ext uri="{FF2B5EF4-FFF2-40B4-BE49-F238E27FC236}">
                      <a16:creationId xmlns:a16="http://schemas.microsoft.com/office/drawing/2014/main" id="{3038098D-5E08-58E4-FF47-066DB2E04143}"/>
                    </a:ext>
                  </a:extLst>
                </p:cNvPr>
                <p:cNvSpPr/>
                <p:nvPr/>
              </p:nvSpPr>
              <p:spPr>
                <a:xfrm>
                  <a:off x="6145739" y="6344971"/>
                  <a:ext cx="46038" cy="4599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4" name="Rechthoek 203">
                <a:extLst>
                  <a:ext uri="{FF2B5EF4-FFF2-40B4-BE49-F238E27FC236}">
                    <a16:creationId xmlns:a16="http://schemas.microsoft.com/office/drawing/2014/main" id="{4632BA09-2417-C6AD-8E08-5F0361F9D2AC}"/>
                  </a:ext>
                </a:extLst>
              </p:cNvPr>
              <p:cNvSpPr/>
              <p:nvPr/>
            </p:nvSpPr>
            <p:spPr>
              <a:xfrm>
                <a:off x="6360047" y="5544859"/>
                <a:ext cx="796925" cy="877067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pic>
          <p:nvPicPr>
            <p:cNvPr id="201" name="Afbeelding 8">
              <a:extLst>
                <a:ext uri="{FF2B5EF4-FFF2-40B4-BE49-F238E27FC236}">
                  <a16:creationId xmlns:a16="http://schemas.microsoft.com/office/drawing/2014/main" id="{CAA983C6-0852-AC99-7272-F21838925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3975" y="3306184"/>
              <a:ext cx="717453" cy="717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2" name="Tekstvak 31">
              <a:extLst>
                <a:ext uri="{FF2B5EF4-FFF2-40B4-BE49-F238E27FC236}">
                  <a16:creationId xmlns:a16="http://schemas.microsoft.com/office/drawing/2014/main" id="{085F3B24-DC53-6ADB-ECE6-D69698D4AF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5527" y="3271325"/>
              <a:ext cx="669940" cy="338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B4140"/>
                  </a:solidFill>
                  <a:latin typeface="Segoe UI Light" panose="020B0502040204020203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4B4140"/>
                  </a:solidFill>
                  <a:latin typeface="Segoe UI Light" panose="020B0502040204020203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B4140"/>
                  </a:solidFill>
                  <a:latin typeface="Segoe UI Light" panose="020B0502040204020203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Veerfiguur</a:t>
              </a:r>
            </a:p>
          </p:txBody>
        </p:sp>
      </p:grpSp>
      <p:grpSp>
        <p:nvGrpSpPr>
          <p:cNvPr id="207" name="Groep 128">
            <a:extLst>
              <a:ext uri="{FF2B5EF4-FFF2-40B4-BE49-F238E27FC236}">
                <a16:creationId xmlns:a16="http://schemas.microsoft.com/office/drawing/2014/main" id="{201F4E3C-C523-04AD-B526-0683AB3D95FD}"/>
              </a:ext>
            </a:extLst>
          </p:cNvPr>
          <p:cNvGrpSpPr>
            <a:grpSpLocks/>
          </p:cNvGrpSpPr>
          <p:nvPr/>
        </p:nvGrpSpPr>
        <p:grpSpPr bwMode="auto">
          <a:xfrm>
            <a:off x="5287963" y="3378200"/>
            <a:ext cx="796925" cy="887413"/>
            <a:chOff x="6473825" y="3355975"/>
            <a:chExt cx="796925" cy="886355"/>
          </a:xfrm>
        </p:grpSpPr>
        <p:grpSp>
          <p:nvGrpSpPr>
            <p:cNvPr id="208" name="Groep 129">
              <a:extLst>
                <a:ext uri="{FF2B5EF4-FFF2-40B4-BE49-F238E27FC236}">
                  <a16:creationId xmlns:a16="http://schemas.microsoft.com/office/drawing/2014/main" id="{576C18C5-9E61-BDED-44FA-2CD43B021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20393" y="3405849"/>
              <a:ext cx="706437" cy="836481"/>
              <a:chOff x="9195859" y="3397382"/>
              <a:chExt cx="706437" cy="836481"/>
            </a:xfrm>
          </p:grpSpPr>
          <p:pic>
            <p:nvPicPr>
              <p:cNvPr id="213" name="Afbeelding 231">
                <a:extLst>
                  <a:ext uri="{FF2B5EF4-FFF2-40B4-BE49-F238E27FC236}">
                    <a16:creationId xmlns:a16="http://schemas.microsoft.com/office/drawing/2014/main" id="{BCA9887A-52DF-C0E1-F856-462D74F0B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92" t="46902" r="71288" b="38463"/>
              <a:stretch>
                <a:fillRect/>
              </a:stretch>
            </p:blipFill>
            <p:spPr bwMode="auto">
              <a:xfrm>
                <a:off x="9233963" y="3546399"/>
                <a:ext cx="633836" cy="687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4" name="Rechthoek 213">
                <a:extLst>
                  <a:ext uri="{FF2B5EF4-FFF2-40B4-BE49-F238E27FC236}">
                    <a16:creationId xmlns:a16="http://schemas.microsoft.com/office/drawing/2014/main" id="{CD5F28DE-D1A8-CE22-62CE-44F174CC3BC0}"/>
                  </a:ext>
                </a:extLst>
              </p:cNvPr>
              <p:cNvSpPr/>
              <p:nvPr/>
            </p:nvSpPr>
            <p:spPr bwMode="auto">
              <a:xfrm>
                <a:off x="9195328" y="3396662"/>
                <a:ext cx="706438" cy="708766"/>
              </a:xfrm>
              <a:prstGeom prst="rect">
                <a:avLst/>
              </a:prstGeom>
              <a:noFill/>
              <a:ln w="10160" cap="flat" cmpd="sng" algn="ctr">
                <a:solidFill>
                  <a:srgbClr val="2D2423">
                    <a:lumMod val="65000"/>
                    <a:lumOff val="35000"/>
                  </a:srgb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09" name="Tekstvak 233">
              <a:extLst>
                <a:ext uri="{FF2B5EF4-FFF2-40B4-BE49-F238E27FC236}">
                  <a16:creationId xmlns:a16="http://schemas.microsoft.com/office/drawing/2014/main" id="{E20BB2F2-CC93-B276-0E58-CB26247179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5048" y="3371850"/>
              <a:ext cx="734496" cy="3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B4140"/>
                  </a:solidFill>
                  <a:latin typeface="Segoe UI Light" panose="020B0502040204020203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4B4140"/>
                  </a:solidFill>
                  <a:latin typeface="Segoe UI Light" panose="020B0502040204020203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B4140"/>
                  </a:solidFill>
                  <a:latin typeface="Segoe UI Light" panose="020B0502040204020203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Klein Speel-</a:t>
              </a:r>
            </a:p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toestel</a:t>
              </a:r>
            </a:p>
          </p:txBody>
        </p:sp>
        <p:sp>
          <p:nvSpPr>
            <p:cNvPr id="210" name="Ovaal 209">
              <a:extLst>
                <a:ext uri="{FF2B5EF4-FFF2-40B4-BE49-F238E27FC236}">
                  <a16:creationId xmlns:a16="http://schemas.microsoft.com/office/drawing/2014/main" id="{3157ECF2-4502-C210-C717-3A45DF12DF02}"/>
                </a:ext>
              </a:extLst>
            </p:cNvPr>
            <p:cNvSpPr/>
            <p:nvPr/>
          </p:nvSpPr>
          <p:spPr bwMode="auto">
            <a:xfrm>
              <a:off x="6556375" y="4144022"/>
              <a:ext cx="44450" cy="45982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11" name="Ovaal 210">
              <a:extLst>
                <a:ext uri="{FF2B5EF4-FFF2-40B4-BE49-F238E27FC236}">
                  <a16:creationId xmlns:a16="http://schemas.microsoft.com/office/drawing/2014/main" id="{85722277-B829-5666-F9B9-0B6CC7DBBE1E}"/>
                </a:ext>
              </a:extLst>
            </p:cNvPr>
            <p:cNvSpPr/>
            <p:nvPr/>
          </p:nvSpPr>
          <p:spPr bwMode="auto">
            <a:xfrm>
              <a:off x="6637337" y="4144022"/>
              <a:ext cx="46038" cy="45982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12" name="Rechthoek 211">
              <a:extLst>
                <a:ext uri="{FF2B5EF4-FFF2-40B4-BE49-F238E27FC236}">
                  <a16:creationId xmlns:a16="http://schemas.microsoft.com/office/drawing/2014/main" id="{74D38E78-10D6-DC3F-473E-DFE085F317D4}"/>
                </a:ext>
              </a:extLst>
            </p:cNvPr>
            <p:cNvSpPr/>
            <p:nvPr/>
          </p:nvSpPr>
          <p:spPr bwMode="auto">
            <a:xfrm>
              <a:off x="6473825" y="3355975"/>
              <a:ext cx="796925" cy="884769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25" name="Groep 1">
            <a:extLst>
              <a:ext uri="{FF2B5EF4-FFF2-40B4-BE49-F238E27FC236}">
                <a16:creationId xmlns:a16="http://schemas.microsoft.com/office/drawing/2014/main" id="{45D70A72-1B95-1AF0-412F-1374FB7A2BFB}"/>
              </a:ext>
            </a:extLst>
          </p:cNvPr>
          <p:cNvGrpSpPr>
            <a:grpSpLocks/>
          </p:cNvGrpSpPr>
          <p:nvPr/>
        </p:nvGrpSpPr>
        <p:grpSpPr bwMode="auto">
          <a:xfrm>
            <a:off x="3122613" y="4476750"/>
            <a:ext cx="796925" cy="876300"/>
            <a:chOff x="7451622" y="3388327"/>
            <a:chExt cx="796925" cy="876300"/>
          </a:xfrm>
        </p:grpSpPr>
        <p:grpSp>
          <p:nvGrpSpPr>
            <p:cNvPr id="226" name="Groep 17">
              <a:extLst>
                <a:ext uri="{FF2B5EF4-FFF2-40B4-BE49-F238E27FC236}">
                  <a16:creationId xmlns:a16="http://schemas.microsoft.com/office/drawing/2014/main" id="{8E535A8C-3C01-14CA-EA84-4374DD0EB6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51622" y="3388327"/>
              <a:ext cx="796925" cy="876300"/>
              <a:chOff x="6809597" y="3271325"/>
              <a:chExt cx="796925" cy="876300"/>
            </a:xfrm>
          </p:grpSpPr>
          <p:grpSp>
            <p:nvGrpSpPr>
              <p:cNvPr id="228" name="Groep 23">
                <a:extLst>
                  <a:ext uri="{FF2B5EF4-FFF2-40B4-BE49-F238E27FC236}">
                    <a16:creationId xmlns:a16="http://schemas.microsoft.com/office/drawing/2014/main" id="{3FF3E1F5-2893-0662-22A6-713874AE72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09597" y="3271325"/>
                <a:ext cx="796925" cy="876300"/>
                <a:chOff x="6360047" y="5545626"/>
                <a:chExt cx="796925" cy="876300"/>
              </a:xfrm>
            </p:grpSpPr>
            <p:grpSp>
              <p:nvGrpSpPr>
                <p:cNvPr id="231" name="Groep 185">
                  <a:extLst>
                    <a:ext uri="{FF2B5EF4-FFF2-40B4-BE49-F238E27FC236}">
                      <a16:creationId xmlns:a16="http://schemas.microsoft.com/office/drawing/2014/main" id="{4FAF16EF-E670-6A9D-F69C-438B6D3DD7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433072" y="6345717"/>
                  <a:ext cx="127000" cy="46037"/>
                  <a:chOff x="6064777" y="6345029"/>
                  <a:chExt cx="127000" cy="45951"/>
                </a:xfrm>
              </p:grpSpPr>
              <p:sp>
                <p:nvSpPr>
                  <p:cNvPr id="233" name="Ovaal 232">
                    <a:extLst>
                      <a:ext uri="{FF2B5EF4-FFF2-40B4-BE49-F238E27FC236}">
                        <a16:creationId xmlns:a16="http://schemas.microsoft.com/office/drawing/2014/main" id="{C354A254-2908-4D67-080E-815C24730399}"/>
                      </a:ext>
                    </a:extLst>
                  </p:cNvPr>
                  <p:cNvSpPr/>
                  <p:nvPr/>
                </p:nvSpPr>
                <p:spPr>
                  <a:xfrm>
                    <a:off x="6064777" y="6345038"/>
                    <a:ext cx="44450" cy="45952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4" name="Ovaal 233">
                    <a:extLst>
                      <a:ext uri="{FF2B5EF4-FFF2-40B4-BE49-F238E27FC236}">
                        <a16:creationId xmlns:a16="http://schemas.microsoft.com/office/drawing/2014/main" id="{91F035AA-F58E-F988-5EA2-0053AAAD9C76}"/>
                      </a:ext>
                    </a:extLst>
                  </p:cNvPr>
                  <p:cNvSpPr/>
                  <p:nvPr/>
                </p:nvSpPr>
                <p:spPr>
                  <a:xfrm>
                    <a:off x="6145739" y="6345038"/>
                    <a:ext cx="46038" cy="45952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2" name="Rechthoek 231">
                  <a:extLst>
                    <a:ext uri="{FF2B5EF4-FFF2-40B4-BE49-F238E27FC236}">
                      <a16:creationId xmlns:a16="http://schemas.microsoft.com/office/drawing/2014/main" id="{EA7124A9-86C2-38BB-070E-A135C62E6AA7}"/>
                    </a:ext>
                  </a:extLst>
                </p:cNvPr>
                <p:cNvSpPr/>
                <p:nvPr/>
              </p:nvSpPr>
              <p:spPr>
                <a:xfrm>
                  <a:off x="6360047" y="5545626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29" name="Afbeelding 12">
                <a:extLst>
                  <a:ext uri="{FF2B5EF4-FFF2-40B4-BE49-F238E27FC236}">
                    <a16:creationId xmlns:a16="http://schemas.microsoft.com/office/drawing/2014/main" id="{E1EDA4C1-8929-6351-7FEC-673A39457C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5863" y="3309793"/>
                <a:ext cx="715440" cy="715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0" name="Tekstvak 31">
                <a:extLst>
                  <a:ext uri="{FF2B5EF4-FFF2-40B4-BE49-F238E27FC236}">
                    <a16:creationId xmlns:a16="http://schemas.microsoft.com/office/drawing/2014/main" id="{89A30392-10F9-68DF-EAAC-03EC9FF9F4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73089" y="3279621"/>
                <a:ext cx="669940" cy="216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Hangbrug</a:t>
                </a:r>
              </a:p>
            </p:txBody>
          </p:sp>
        </p:grpSp>
        <p:sp>
          <p:nvSpPr>
            <p:cNvPr id="227" name="Ovaal 226">
              <a:extLst>
                <a:ext uri="{FF2B5EF4-FFF2-40B4-BE49-F238E27FC236}">
                  <a16:creationId xmlns:a16="http://schemas.microsoft.com/office/drawing/2014/main" id="{6F73A910-94D5-2E2B-38B0-D6B18A0BD153}"/>
                </a:ext>
              </a:extLst>
            </p:cNvPr>
            <p:cNvSpPr/>
            <p:nvPr/>
          </p:nvSpPr>
          <p:spPr bwMode="auto">
            <a:xfrm>
              <a:off x="7689747" y="4188427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D17D256C-6194-3391-96EF-E4CA9740CB8B}"/>
              </a:ext>
            </a:extLst>
          </p:cNvPr>
          <p:cNvGrpSpPr/>
          <p:nvPr/>
        </p:nvGrpSpPr>
        <p:grpSpPr>
          <a:xfrm>
            <a:off x="8402430" y="2318624"/>
            <a:ext cx="796925" cy="876300"/>
            <a:chOff x="8402430" y="2318624"/>
            <a:chExt cx="796925" cy="876300"/>
          </a:xfrm>
        </p:grpSpPr>
        <p:pic>
          <p:nvPicPr>
            <p:cNvPr id="358" name="Graphic 357">
              <a:extLst>
                <a:ext uri="{FF2B5EF4-FFF2-40B4-BE49-F238E27FC236}">
                  <a16:creationId xmlns:a16="http://schemas.microsoft.com/office/drawing/2014/main" id="{C43638A6-A65E-5402-992F-CC529E3297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44197" y="2366798"/>
              <a:ext cx="713390" cy="704795"/>
            </a:xfrm>
            <a:prstGeom prst="rect">
              <a:avLst/>
            </a:prstGeom>
          </p:spPr>
        </p:pic>
        <p:grpSp>
          <p:nvGrpSpPr>
            <p:cNvPr id="235" name="Groep 22">
              <a:extLst>
                <a:ext uri="{FF2B5EF4-FFF2-40B4-BE49-F238E27FC236}">
                  <a16:creationId xmlns:a16="http://schemas.microsoft.com/office/drawing/2014/main" id="{13108C3D-B96C-C5DB-64C0-B2C3D99564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02430" y="2318624"/>
              <a:ext cx="796925" cy="876300"/>
              <a:chOff x="5285310" y="5545626"/>
              <a:chExt cx="796925" cy="876300"/>
            </a:xfrm>
          </p:grpSpPr>
          <p:grpSp>
            <p:nvGrpSpPr>
              <p:cNvPr id="236" name="Groep 184">
                <a:extLst>
                  <a:ext uri="{FF2B5EF4-FFF2-40B4-BE49-F238E27FC236}">
                    <a16:creationId xmlns:a16="http://schemas.microsoft.com/office/drawing/2014/main" id="{9011D72B-6037-42FE-3525-A823B192C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5203" y="5554662"/>
                <a:ext cx="688279" cy="837101"/>
                <a:chOff x="4966908" y="5553848"/>
                <a:chExt cx="688279" cy="837124"/>
              </a:xfrm>
            </p:grpSpPr>
            <p:sp>
              <p:nvSpPr>
                <p:cNvPr id="243" name="Tekstvak 52">
                  <a:extLst>
                    <a:ext uri="{FF2B5EF4-FFF2-40B4-BE49-F238E27FC236}">
                      <a16:creationId xmlns:a16="http://schemas.microsoft.com/office/drawing/2014/main" id="{3DBF6A6A-03D7-0A71-DAFC-7E3F3B3E32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3385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Calisthenics</a:t>
                  </a:r>
                </a:p>
              </p:txBody>
            </p:sp>
            <p:sp>
              <p:nvSpPr>
                <p:cNvPr id="239" name="Ovaal 238">
                  <a:extLst>
                    <a:ext uri="{FF2B5EF4-FFF2-40B4-BE49-F238E27FC236}">
                      <a16:creationId xmlns:a16="http://schemas.microsoft.com/office/drawing/2014/main" id="{8E5DAE83-B2AC-21F4-5008-665D289332F8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Ovaal 239">
                  <a:extLst>
                    <a:ext uri="{FF2B5EF4-FFF2-40B4-BE49-F238E27FC236}">
                      <a16:creationId xmlns:a16="http://schemas.microsoft.com/office/drawing/2014/main" id="{07A67DAF-1176-0FB5-C682-4B0C3D9838EC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Ovaal 240">
                  <a:extLst>
                    <a:ext uri="{FF2B5EF4-FFF2-40B4-BE49-F238E27FC236}">
                      <a16:creationId xmlns:a16="http://schemas.microsoft.com/office/drawing/2014/main" id="{DCFA7309-8798-8737-0E1E-130EF4A74DB5}"/>
                    </a:ext>
                  </a:extLst>
                </p:cNvPr>
                <p:cNvSpPr/>
                <p:nvPr/>
              </p:nvSpPr>
              <p:spPr>
                <a:xfrm>
                  <a:off x="51614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7" name="Rechthoek 236">
                <a:extLst>
                  <a:ext uri="{FF2B5EF4-FFF2-40B4-BE49-F238E27FC236}">
                    <a16:creationId xmlns:a16="http://schemas.microsoft.com/office/drawing/2014/main" id="{4B35940E-B049-D467-1DAF-D8BE64FDC824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4BA8A11A-7662-562A-CD7A-82325070FDAE}"/>
              </a:ext>
            </a:extLst>
          </p:cNvPr>
          <p:cNvGrpSpPr/>
          <p:nvPr/>
        </p:nvGrpSpPr>
        <p:grpSpPr>
          <a:xfrm>
            <a:off x="7420798" y="3399992"/>
            <a:ext cx="851370" cy="876300"/>
            <a:chOff x="7420798" y="3399992"/>
            <a:chExt cx="851370" cy="876300"/>
          </a:xfrm>
        </p:grpSpPr>
        <p:pic>
          <p:nvPicPr>
            <p:cNvPr id="360" name="Afbeelding 359" descr="Afbeelding met silhouet, clipart, illustratie&#10;&#10;Door AI gegenereerde inhoud is mogelijk onjuist.">
              <a:extLst>
                <a:ext uri="{FF2B5EF4-FFF2-40B4-BE49-F238E27FC236}">
                  <a16:creationId xmlns:a16="http://schemas.microsoft.com/office/drawing/2014/main" id="{351A7E7C-2695-2C0A-6668-8BBF66E56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0089" y="3446463"/>
              <a:ext cx="712788" cy="712788"/>
            </a:xfrm>
            <a:prstGeom prst="rect">
              <a:avLst/>
            </a:prstGeom>
          </p:spPr>
        </p:pic>
        <p:grpSp>
          <p:nvGrpSpPr>
            <p:cNvPr id="244" name="Groep 22">
              <a:extLst>
                <a:ext uri="{FF2B5EF4-FFF2-40B4-BE49-F238E27FC236}">
                  <a16:creationId xmlns:a16="http://schemas.microsoft.com/office/drawing/2014/main" id="{D0852F93-E45A-3B9C-84DC-4A621C4957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20798" y="3399992"/>
              <a:ext cx="851370" cy="876300"/>
              <a:chOff x="5258087" y="5545626"/>
              <a:chExt cx="851370" cy="876300"/>
            </a:xfrm>
          </p:grpSpPr>
          <p:grpSp>
            <p:nvGrpSpPr>
              <p:cNvPr id="245" name="Groep 184">
                <a:extLst>
                  <a:ext uri="{FF2B5EF4-FFF2-40B4-BE49-F238E27FC236}">
                    <a16:creationId xmlns:a16="http://schemas.microsoft.com/office/drawing/2014/main" id="{AA76FA8C-EF51-8868-B5A3-5C09D19130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58087" y="5545627"/>
                <a:ext cx="851370" cy="846138"/>
                <a:chOff x="4889792" y="5544811"/>
                <a:chExt cx="851370" cy="846161"/>
              </a:xfrm>
            </p:grpSpPr>
            <p:sp>
              <p:nvSpPr>
                <p:cNvPr id="252" name="Tekstvak 52">
                  <a:extLst>
                    <a:ext uri="{FF2B5EF4-FFF2-40B4-BE49-F238E27FC236}">
                      <a16:creationId xmlns:a16="http://schemas.microsoft.com/office/drawing/2014/main" id="{0CB92A83-F8A6-F5A1-7BE7-42B706C771D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89792" y="5544811"/>
                  <a:ext cx="851370" cy="2000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Evenwichtsbalk</a:t>
                  </a:r>
                </a:p>
              </p:txBody>
            </p:sp>
            <p:sp>
              <p:nvSpPr>
                <p:cNvPr id="248" name="Ovaal 247">
                  <a:extLst>
                    <a:ext uri="{FF2B5EF4-FFF2-40B4-BE49-F238E27FC236}">
                      <a16:creationId xmlns:a16="http://schemas.microsoft.com/office/drawing/2014/main" id="{DB9B048A-585C-9F24-A14B-B845CD0ADF02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6" name="Rechthoek 245">
                <a:extLst>
                  <a:ext uri="{FF2B5EF4-FFF2-40B4-BE49-F238E27FC236}">
                    <a16:creationId xmlns:a16="http://schemas.microsoft.com/office/drawing/2014/main" id="{0470894F-BB2D-F05C-A79C-96A8435C8337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38" name="Groep 337">
            <a:extLst>
              <a:ext uri="{FF2B5EF4-FFF2-40B4-BE49-F238E27FC236}">
                <a16:creationId xmlns:a16="http://schemas.microsoft.com/office/drawing/2014/main" id="{7541D26E-CB1A-DE18-408A-78E53905F9D5}"/>
              </a:ext>
            </a:extLst>
          </p:cNvPr>
          <p:cNvGrpSpPr/>
          <p:nvPr/>
        </p:nvGrpSpPr>
        <p:grpSpPr>
          <a:xfrm>
            <a:off x="8412696" y="3399992"/>
            <a:ext cx="796925" cy="876300"/>
            <a:chOff x="8412696" y="3399992"/>
            <a:chExt cx="796925" cy="876300"/>
          </a:xfrm>
        </p:grpSpPr>
        <p:pic>
          <p:nvPicPr>
            <p:cNvPr id="337" name="Afbeelding 6">
              <a:extLst>
                <a:ext uri="{FF2B5EF4-FFF2-40B4-BE49-F238E27FC236}">
                  <a16:creationId xmlns:a16="http://schemas.microsoft.com/office/drawing/2014/main" id="{B87D1831-1F5C-8F2C-E234-14848E26D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0683" y="3420149"/>
              <a:ext cx="720949" cy="720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3" name="Groep 22">
              <a:extLst>
                <a:ext uri="{FF2B5EF4-FFF2-40B4-BE49-F238E27FC236}">
                  <a16:creationId xmlns:a16="http://schemas.microsoft.com/office/drawing/2014/main" id="{7733C9C9-4134-8C56-7FD7-392CC34574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12696" y="3399992"/>
              <a:ext cx="796925" cy="876300"/>
              <a:chOff x="5285310" y="5545626"/>
              <a:chExt cx="796925" cy="876300"/>
            </a:xfrm>
          </p:grpSpPr>
          <p:grpSp>
            <p:nvGrpSpPr>
              <p:cNvPr id="254" name="Groep 184">
                <a:extLst>
                  <a:ext uri="{FF2B5EF4-FFF2-40B4-BE49-F238E27FC236}">
                    <a16:creationId xmlns:a16="http://schemas.microsoft.com/office/drawing/2014/main" id="{89C58066-9E65-DE8C-973C-8FA5FBBE49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9565" y="5547804"/>
                <a:ext cx="767882" cy="843960"/>
                <a:chOff x="4921270" y="5546989"/>
                <a:chExt cx="767882" cy="843983"/>
              </a:xfrm>
            </p:grpSpPr>
            <p:sp>
              <p:nvSpPr>
                <p:cNvPr id="261" name="Tekstvak 52">
                  <a:extLst>
                    <a:ext uri="{FF2B5EF4-FFF2-40B4-BE49-F238E27FC236}">
                      <a16:creationId xmlns:a16="http://schemas.microsoft.com/office/drawing/2014/main" id="{F9893C00-E812-46E5-06AE-0D84084E82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21270" y="5546989"/>
                  <a:ext cx="767882" cy="2154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Draaitoestel</a:t>
                  </a:r>
                </a:p>
              </p:txBody>
            </p:sp>
            <p:sp>
              <p:nvSpPr>
                <p:cNvPr id="257" name="Ovaal 256">
                  <a:extLst>
                    <a:ext uri="{FF2B5EF4-FFF2-40B4-BE49-F238E27FC236}">
                      <a16:creationId xmlns:a16="http://schemas.microsoft.com/office/drawing/2014/main" id="{FFC3372E-D35C-2AF4-A262-4CE599FFB67E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Ovaal 257">
                  <a:extLst>
                    <a:ext uri="{FF2B5EF4-FFF2-40B4-BE49-F238E27FC236}">
                      <a16:creationId xmlns:a16="http://schemas.microsoft.com/office/drawing/2014/main" id="{20E099B8-B93E-37D3-5B8A-7007F770BA69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59" name="Ovaal 258">
                  <a:extLst>
                    <a:ext uri="{FF2B5EF4-FFF2-40B4-BE49-F238E27FC236}">
                      <a16:creationId xmlns:a16="http://schemas.microsoft.com/office/drawing/2014/main" id="{206AEF95-1AE6-AE08-2F9B-B3A4228B6569}"/>
                    </a:ext>
                  </a:extLst>
                </p:cNvPr>
                <p:cNvSpPr/>
                <p:nvPr/>
              </p:nvSpPr>
              <p:spPr>
                <a:xfrm>
                  <a:off x="51614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5" name="Rechthoek 254">
                <a:extLst>
                  <a:ext uri="{FF2B5EF4-FFF2-40B4-BE49-F238E27FC236}">
                    <a16:creationId xmlns:a16="http://schemas.microsoft.com/office/drawing/2014/main" id="{4C9CF3E6-2F0E-20CE-4261-82EC41AD3312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6" name="Groep 355">
            <a:extLst>
              <a:ext uri="{FF2B5EF4-FFF2-40B4-BE49-F238E27FC236}">
                <a16:creationId xmlns:a16="http://schemas.microsoft.com/office/drawing/2014/main" id="{76510DDD-2965-36F1-1D0C-596D9958B1D3}"/>
              </a:ext>
            </a:extLst>
          </p:cNvPr>
          <p:cNvGrpSpPr/>
          <p:nvPr/>
        </p:nvGrpSpPr>
        <p:grpSpPr>
          <a:xfrm>
            <a:off x="7454900" y="4473575"/>
            <a:ext cx="796925" cy="876300"/>
            <a:chOff x="7454900" y="4473575"/>
            <a:chExt cx="796925" cy="876300"/>
          </a:xfrm>
        </p:grpSpPr>
        <p:pic>
          <p:nvPicPr>
            <p:cNvPr id="355" name="Afbeelding 30">
              <a:extLst>
                <a:ext uri="{FF2B5EF4-FFF2-40B4-BE49-F238E27FC236}">
                  <a16:creationId xmlns:a16="http://schemas.microsoft.com/office/drawing/2014/main" id="{26E766A8-4B9B-3C7A-2530-CC8468C4B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203" y="4518702"/>
              <a:ext cx="720560" cy="721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2" name="Groep 22">
              <a:extLst>
                <a:ext uri="{FF2B5EF4-FFF2-40B4-BE49-F238E27FC236}">
                  <a16:creationId xmlns:a16="http://schemas.microsoft.com/office/drawing/2014/main" id="{62D1A2C4-F938-64B2-F8B1-188B10087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54900" y="4473575"/>
              <a:ext cx="796925" cy="876300"/>
              <a:chOff x="5285310" y="5545626"/>
              <a:chExt cx="796925" cy="876300"/>
            </a:xfrm>
          </p:grpSpPr>
          <p:grpSp>
            <p:nvGrpSpPr>
              <p:cNvPr id="263" name="Groep 184">
                <a:extLst>
                  <a:ext uri="{FF2B5EF4-FFF2-40B4-BE49-F238E27FC236}">
                    <a16:creationId xmlns:a16="http://schemas.microsoft.com/office/drawing/2014/main" id="{91E90439-B852-2BD2-FC15-89310393F7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5203" y="5554659"/>
                <a:ext cx="688279" cy="837104"/>
                <a:chOff x="4966908" y="5553845"/>
                <a:chExt cx="688279" cy="837127"/>
              </a:xfrm>
            </p:grpSpPr>
            <p:sp>
              <p:nvSpPr>
                <p:cNvPr id="270" name="Tekstvak 52">
                  <a:extLst>
                    <a:ext uri="{FF2B5EF4-FFF2-40B4-BE49-F238E27FC236}">
                      <a16:creationId xmlns:a16="http://schemas.microsoft.com/office/drawing/2014/main" id="{2206D8CB-F9A0-55D2-0082-FC23CE1119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5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Glijden</a:t>
                  </a:r>
                </a:p>
              </p:txBody>
            </p:sp>
            <p:sp>
              <p:nvSpPr>
                <p:cNvPr id="266" name="Ovaal 265">
                  <a:extLst>
                    <a:ext uri="{FF2B5EF4-FFF2-40B4-BE49-F238E27FC236}">
                      <a16:creationId xmlns:a16="http://schemas.microsoft.com/office/drawing/2014/main" id="{FA752F26-94A7-2DCF-FA8F-BB3A5B8904E9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Ovaal 266">
                  <a:extLst>
                    <a:ext uri="{FF2B5EF4-FFF2-40B4-BE49-F238E27FC236}">
                      <a16:creationId xmlns:a16="http://schemas.microsoft.com/office/drawing/2014/main" id="{BDBAD211-1CAF-2714-7F10-0EF1ADD6E7C1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4" name="Rechthoek 263">
                <a:extLst>
                  <a:ext uri="{FF2B5EF4-FFF2-40B4-BE49-F238E27FC236}">
                    <a16:creationId xmlns:a16="http://schemas.microsoft.com/office/drawing/2014/main" id="{A8019602-E56E-AA4D-D41C-54B7C2AE4870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93DD98EB-239B-00C1-A0E4-8B7FE2B6EED4}"/>
              </a:ext>
            </a:extLst>
          </p:cNvPr>
          <p:cNvGrpSpPr/>
          <p:nvPr/>
        </p:nvGrpSpPr>
        <p:grpSpPr>
          <a:xfrm>
            <a:off x="4191000" y="3382963"/>
            <a:ext cx="796925" cy="876300"/>
            <a:chOff x="4191000" y="3382963"/>
            <a:chExt cx="796925" cy="876300"/>
          </a:xfrm>
        </p:grpSpPr>
        <p:grpSp>
          <p:nvGrpSpPr>
            <p:cNvPr id="215" name="Groep 2">
              <a:extLst>
                <a:ext uri="{FF2B5EF4-FFF2-40B4-BE49-F238E27FC236}">
                  <a16:creationId xmlns:a16="http://schemas.microsoft.com/office/drawing/2014/main" id="{0DC8FEE2-FB92-F719-4CDD-E2F1C711D3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1000" y="3382963"/>
              <a:ext cx="796925" cy="876300"/>
              <a:chOff x="4186908" y="3383237"/>
              <a:chExt cx="796925" cy="876300"/>
            </a:xfrm>
          </p:grpSpPr>
          <p:grpSp>
            <p:nvGrpSpPr>
              <p:cNvPr id="216" name="Groep 22">
                <a:extLst>
                  <a:ext uri="{FF2B5EF4-FFF2-40B4-BE49-F238E27FC236}">
                    <a16:creationId xmlns:a16="http://schemas.microsoft.com/office/drawing/2014/main" id="{78DC4417-9BBD-9DA8-18E3-B07C5B9631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6908" y="3383237"/>
                <a:ext cx="796925" cy="876300"/>
                <a:chOff x="4930397" y="4235112"/>
                <a:chExt cx="796925" cy="876300"/>
              </a:xfrm>
            </p:grpSpPr>
            <p:grpSp>
              <p:nvGrpSpPr>
                <p:cNvPr id="218" name="Groep 23">
                  <a:extLst>
                    <a:ext uri="{FF2B5EF4-FFF2-40B4-BE49-F238E27FC236}">
                      <a16:creationId xmlns:a16="http://schemas.microsoft.com/office/drawing/2014/main" id="{F269366E-0D58-7CD5-E856-CAAFF8E35C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0397" y="4235112"/>
                  <a:ext cx="796925" cy="876300"/>
                  <a:chOff x="6360047" y="5545626"/>
                  <a:chExt cx="796925" cy="876300"/>
                </a:xfrm>
              </p:grpSpPr>
              <p:grpSp>
                <p:nvGrpSpPr>
                  <p:cNvPr id="221" name="Groep 185">
                    <a:extLst>
                      <a:ext uri="{FF2B5EF4-FFF2-40B4-BE49-F238E27FC236}">
                        <a16:creationId xmlns:a16="http://schemas.microsoft.com/office/drawing/2014/main" id="{E522AF4A-A720-8F39-43AD-427DDDC1C6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433072" y="6345717"/>
                    <a:ext cx="127000" cy="46037"/>
                    <a:chOff x="6064777" y="6345029"/>
                    <a:chExt cx="127000" cy="45951"/>
                  </a:xfrm>
                </p:grpSpPr>
                <p:sp>
                  <p:nvSpPr>
                    <p:cNvPr id="223" name="Ovaal 222">
                      <a:extLst>
                        <a:ext uri="{FF2B5EF4-FFF2-40B4-BE49-F238E27FC236}">
                          <a16:creationId xmlns:a16="http://schemas.microsoft.com/office/drawing/2014/main" id="{DDBA7E48-4231-FF29-8C8C-0A9784A20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64777" y="6345038"/>
                      <a:ext cx="44450" cy="45951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4" name="Ovaal 223">
                      <a:extLst>
                        <a:ext uri="{FF2B5EF4-FFF2-40B4-BE49-F238E27FC236}">
                          <a16:creationId xmlns:a16="http://schemas.microsoft.com/office/drawing/2014/main" id="{C22343A0-58A3-D666-CC51-2B7ACF9C89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45740" y="6345038"/>
                      <a:ext cx="46037" cy="45951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22" name="Rechthoek 221">
                    <a:extLst>
                      <a:ext uri="{FF2B5EF4-FFF2-40B4-BE49-F238E27FC236}">
                        <a16:creationId xmlns:a16="http://schemas.microsoft.com/office/drawing/2014/main" id="{36C0C7BB-5650-6798-EB68-BAE2579BB7FF}"/>
                      </a:ext>
                    </a:extLst>
                  </p:cNvPr>
                  <p:cNvSpPr/>
                  <p:nvPr/>
                </p:nvSpPr>
                <p:spPr>
                  <a:xfrm>
                    <a:off x="6360047" y="5545626"/>
                    <a:ext cx="796925" cy="87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2D2423"/>
                    </a:solidFill>
                    <a:prstDash val="dash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219" name="Afbeelding 13">
                  <a:extLst>
                    <a:ext uri="{FF2B5EF4-FFF2-40B4-BE49-F238E27FC236}">
                      <a16:creationId xmlns:a16="http://schemas.microsoft.com/office/drawing/2014/main" id="{E48E4406-C674-D07D-0CA9-8E12EB1AB0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2360" y="4279442"/>
                  <a:ext cx="725700" cy="7257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0" name="Tekstvak 31">
                  <a:extLst>
                    <a:ext uri="{FF2B5EF4-FFF2-40B4-BE49-F238E27FC236}">
                      <a16:creationId xmlns:a16="http://schemas.microsoft.com/office/drawing/2014/main" id="{480A63E9-2DDF-37E6-BE87-9F7AAD9F240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91773" y="4252141"/>
                  <a:ext cx="669940" cy="216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kabelbaan</a:t>
                  </a:r>
                </a:p>
              </p:txBody>
            </p:sp>
          </p:grpSp>
          <p:sp>
            <p:nvSpPr>
              <p:cNvPr id="217" name="Ovaal 216">
                <a:extLst>
                  <a:ext uri="{FF2B5EF4-FFF2-40B4-BE49-F238E27FC236}">
                    <a16:creationId xmlns:a16="http://schemas.microsoft.com/office/drawing/2014/main" id="{BA8252E6-288A-6AC1-7F89-ED38BE232C6F}"/>
                  </a:ext>
                </a:extLst>
              </p:cNvPr>
              <p:cNvSpPr/>
              <p:nvPr/>
            </p:nvSpPr>
            <p:spPr bwMode="auto">
              <a:xfrm>
                <a:off x="4425033" y="4183337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71" name="Ovaal 270">
              <a:extLst>
                <a:ext uri="{FF2B5EF4-FFF2-40B4-BE49-F238E27FC236}">
                  <a16:creationId xmlns:a16="http://schemas.microsoft.com/office/drawing/2014/main" id="{16AA453F-9C68-08CA-CFA1-1A0E98B0C9CE}"/>
                </a:ext>
              </a:extLst>
            </p:cNvPr>
            <p:cNvSpPr/>
            <p:nvPr/>
          </p:nvSpPr>
          <p:spPr bwMode="auto">
            <a:xfrm>
              <a:off x="4515115" y="4180294"/>
              <a:ext cx="46038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B6EEAFBE-4941-958C-4DE4-D7B47C92673E}"/>
              </a:ext>
            </a:extLst>
          </p:cNvPr>
          <p:cNvGrpSpPr/>
          <p:nvPr/>
        </p:nvGrpSpPr>
        <p:grpSpPr>
          <a:xfrm>
            <a:off x="9349960" y="2322513"/>
            <a:ext cx="796925" cy="876300"/>
            <a:chOff x="9349960" y="2322513"/>
            <a:chExt cx="796925" cy="876300"/>
          </a:xfrm>
        </p:grpSpPr>
        <p:pic>
          <p:nvPicPr>
            <p:cNvPr id="339" name="Afbeelding 27">
              <a:extLst>
                <a:ext uri="{FF2B5EF4-FFF2-40B4-BE49-F238E27FC236}">
                  <a16:creationId xmlns:a16="http://schemas.microsoft.com/office/drawing/2014/main" id="{C78C3ADD-A34A-5B51-5B66-D9E8562F3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8732" y="2378804"/>
              <a:ext cx="719378" cy="7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1" name="Groep 22">
              <a:extLst>
                <a:ext uri="{FF2B5EF4-FFF2-40B4-BE49-F238E27FC236}">
                  <a16:creationId xmlns:a16="http://schemas.microsoft.com/office/drawing/2014/main" id="{DE4665D3-E917-D4C6-A509-CFD3020C91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49960" y="2322513"/>
              <a:ext cx="796925" cy="876300"/>
              <a:chOff x="5285310" y="5545626"/>
              <a:chExt cx="796925" cy="876300"/>
            </a:xfrm>
          </p:grpSpPr>
          <p:grpSp>
            <p:nvGrpSpPr>
              <p:cNvPr id="282" name="Groep 184">
                <a:extLst>
                  <a:ext uri="{FF2B5EF4-FFF2-40B4-BE49-F238E27FC236}">
                    <a16:creationId xmlns:a16="http://schemas.microsoft.com/office/drawing/2014/main" id="{C9F9A942-1F5D-589F-48D6-ABDED63E8A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5203" y="5554662"/>
                <a:ext cx="688279" cy="837101"/>
                <a:chOff x="4966908" y="5553848"/>
                <a:chExt cx="688279" cy="837124"/>
              </a:xfrm>
            </p:grpSpPr>
            <p:sp>
              <p:nvSpPr>
                <p:cNvPr id="288" name="Tekstvak 52">
                  <a:extLst>
                    <a:ext uri="{FF2B5EF4-FFF2-40B4-BE49-F238E27FC236}">
                      <a16:creationId xmlns:a16="http://schemas.microsoft.com/office/drawing/2014/main" id="{832A2C6B-BE6D-F600-B9B4-D08014F612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Klimding</a:t>
                  </a:r>
                </a:p>
              </p:txBody>
            </p:sp>
            <p:sp>
              <p:nvSpPr>
                <p:cNvPr id="285" name="Ovaal 284">
                  <a:extLst>
                    <a:ext uri="{FF2B5EF4-FFF2-40B4-BE49-F238E27FC236}">
                      <a16:creationId xmlns:a16="http://schemas.microsoft.com/office/drawing/2014/main" id="{B622D0C9-3416-0603-F46A-84155FAAAB80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Ovaal 285">
                  <a:extLst>
                    <a:ext uri="{FF2B5EF4-FFF2-40B4-BE49-F238E27FC236}">
                      <a16:creationId xmlns:a16="http://schemas.microsoft.com/office/drawing/2014/main" id="{FA774351-A9C4-1DAA-2913-0C325617670A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3" name="Rechthoek 282">
                <a:extLst>
                  <a:ext uri="{FF2B5EF4-FFF2-40B4-BE49-F238E27FC236}">
                    <a16:creationId xmlns:a16="http://schemas.microsoft.com/office/drawing/2014/main" id="{513C5BE8-2185-81A7-899A-5C6F9E408DC0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4" name="Groep 353">
            <a:extLst>
              <a:ext uri="{FF2B5EF4-FFF2-40B4-BE49-F238E27FC236}">
                <a16:creationId xmlns:a16="http://schemas.microsoft.com/office/drawing/2014/main" id="{6350847C-7C05-B473-CDC2-61B9D31C106B}"/>
              </a:ext>
            </a:extLst>
          </p:cNvPr>
          <p:cNvGrpSpPr/>
          <p:nvPr/>
        </p:nvGrpSpPr>
        <p:grpSpPr>
          <a:xfrm>
            <a:off x="8412696" y="4473575"/>
            <a:ext cx="796925" cy="876300"/>
            <a:chOff x="8412696" y="4473575"/>
            <a:chExt cx="796925" cy="876300"/>
          </a:xfrm>
        </p:grpSpPr>
        <p:pic>
          <p:nvPicPr>
            <p:cNvPr id="353" name="Afbeelding 352" descr="Afbeelding met schets, tekening, tekenfilm, illustratie&#10;&#10;Door AI gegenereerde inhoud is mogelijk onjuist.">
              <a:extLst>
                <a:ext uri="{FF2B5EF4-FFF2-40B4-BE49-F238E27FC236}">
                  <a16:creationId xmlns:a16="http://schemas.microsoft.com/office/drawing/2014/main" id="{7B144745-6A4C-B4D1-82D1-59B453EA8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0682" y="4516575"/>
              <a:ext cx="713851" cy="713851"/>
            </a:xfrm>
            <a:prstGeom prst="rect">
              <a:avLst/>
            </a:prstGeom>
          </p:spPr>
        </p:pic>
        <p:grpSp>
          <p:nvGrpSpPr>
            <p:cNvPr id="273" name="Groep 22">
              <a:extLst>
                <a:ext uri="{FF2B5EF4-FFF2-40B4-BE49-F238E27FC236}">
                  <a16:creationId xmlns:a16="http://schemas.microsoft.com/office/drawing/2014/main" id="{92BA3C4F-330A-E194-DAD0-2C7EBF62A8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12696" y="4473575"/>
              <a:ext cx="796925" cy="876300"/>
              <a:chOff x="5285310" y="5545626"/>
              <a:chExt cx="796925" cy="876300"/>
            </a:xfrm>
          </p:grpSpPr>
          <p:grpSp>
            <p:nvGrpSpPr>
              <p:cNvPr id="274" name="Groep 184">
                <a:extLst>
                  <a:ext uri="{FF2B5EF4-FFF2-40B4-BE49-F238E27FC236}">
                    <a16:creationId xmlns:a16="http://schemas.microsoft.com/office/drawing/2014/main" id="{0BE460D2-0D57-616F-E064-A7EFA03AA1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5203" y="5554662"/>
                <a:ext cx="688279" cy="837101"/>
                <a:chOff x="4966908" y="5553848"/>
                <a:chExt cx="688279" cy="837124"/>
              </a:xfrm>
            </p:grpSpPr>
            <p:sp>
              <p:nvSpPr>
                <p:cNvPr id="280" name="Tekstvak 52">
                  <a:extLst>
                    <a:ext uri="{FF2B5EF4-FFF2-40B4-BE49-F238E27FC236}">
                      <a16:creationId xmlns:a16="http://schemas.microsoft.com/office/drawing/2014/main" id="{B9E6775B-6C06-45E6-222C-DE83B4DCEC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Huisje</a:t>
                  </a:r>
                </a:p>
              </p:txBody>
            </p:sp>
            <p:sp>
              <p:nvSpPr>
                <p:cNvPr id="277" name="Ovaal 276">
                  <a:extLst>
                    <a:ext uri="{FF2B5EF4-FFF2-40B4-BE49-F238E27FC236}">
                      <a16:creationId xmlns:a16="http://schemas.microsoft.com/office/drawing/2014/main" id="{64CFF4BE-636A-1FC3-D2DC-1F5EC778B5D1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Ovaal 277">
                  <a:extLst>
                    <a:ext uri="{FF2B5EF4-FFF2-40B4-BE49-F238E27FC236}">
                      <a16:creationId xmlns:a16="http://schemas.microsoft.com/office/drawing/2014/main" id="{113AE62E-EA88-6427-5F77-F32E73554A23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5" name="Rechthoek 274">
                <a:extLst>
                  <a:ext uri="{FF2B5EF4-FFF2-40B4-BE49-F238E27FC236}">
                    <a16:creationId xmlns:a16="http://schemas.microsoft.com/office/drawing/2014/main" id="{0FC0AFEE-4EBB-FF25-D83B-4947044445E3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89" name="Ovaal 288">
              <a:extLst>
                <a:ext uri="{FF2B5EF4-FFF2-40B4-BE49-F238E27FC236}">
                  <a16:creationId xmlns:a16="http://schemas.microsoft.com/office/drawing/2014/main" id="{2B776A28-404E-800F-8BFD-CFD013C28471}"/>
                </a:ext>
              </a:extLst>
            </p:cNvPr>
            <p:cNvSpPr/>
            <p:nvPr/>
          </p:nvSpPr>
          <p:spPr bwMode="auto">
            <a:xfrm>
              <a:off x="8655584" y="5273675"/>
              <a:ext cx="46037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46" name="Groep 345">
            <a:extLst>
              <a:ext uri="{FF2B5EF4-FFF2-40B4-BE49-F238E27FC236}">
                <a16:creationId xmlns:a16="http://schemas.microsoft.com/office/drawing/2014/main" id="{BE39B9BA-EE21-9FB5-1253-91CB124A30AC}"/>
              </a:ext>
            </a:extLst>
          </p:cNvPr>
          <p:cNvGrpSpPr/>
          <p:nvPr/>
        </p:nvGrpSpPr>
        <p:grpSpPr>
          <a:xfrm>
            <a:off x="9349959" y="3389313"/>
            <a:ext cx="796925" cy="876300"/>
            <a:chOff x="9349959" y="3389313"/>
            <a:chExt cx="796925" cy="876300"/>
          </a:xfrm>
        </p:grpSpPr>
        <p:pic>
          <p:nvPicPr>
            <p:cNvPr id="345" name="Afbeelding 344" descr="Afbeelding met schets, tekening, tekenfilm, silhouet&#10;&#10;Door AI gegenereerde inhoud is mogelijk onjuist.">
              <a:extLst>
                <a:ext uri="{FF2B5EF4-FFF2-40B4-BE49-F238E27FC236}">
                  <a16:creationId xmlns:a16="http://schemas.microsoft.com/office/drawing/2014/main" id="{BD4B6D75-736A-1DC2-93DD-F47654FCB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55" t="29022" r="21124" b="29513"/>
            <a:stretch>
              <a:fillRect/>
            </a:stretch>
          </p:blipFill>
          <p:spPr>
            <a:xfrm>
              <a:off x="9388732" y="3430627"/>
              <a:ext cx="728442" cy="728624"/>
            </a:xfrm>
            <a:prstGeom prst="rect">
              <a:avLst/>
            </a:prstGeom>
          </p:spPr>
        </p:pic>
        <p:grpSp>
          <p:nvGrpSpPr>
            <p:cNvPr id="290" name="Groep 22">
              <a:extLst>
                <a:ext uri="{FF2B5EF4-FFF2-40B4-BE49-F238E27FC236}">
                  <a16:creationId xmlns:a16="http://schemas.microsoft.com/office/drawing/2014/main" id="{142234E3-626A-E7EF-D073-A20FB5AC6A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49959" y="3389313"/>
              <a:ext cx="796925" cy="876300"/>
              <a:chOff x="5285310" y="5545626"/>
              <a:chExt cx="796925" cy="876300"/>
            </a:xfrm>
          </p:grpSpPr>
          <p:grpSp>
            <p:nvGrpSpPr>
              <p:cNvPr id="291" name="Groep 184">
                <a:extLst>
                  <a:ext uri="{FF2B5EF4-FFF2-40B4-BE49-F238E27FC236}">
                    <a16:creationId xmlns:a16="http://schemas.microsoft.com/office/drawing/2014/main" id="{1C1FE747-B5FE-0290-0EDF-DFCDDEDBA3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5203" y="5554662"/>
                <a:ext cx="688279" cy="837101"/>
                <a:chOff x="4966908" y="5553848"/>
                <a:chExt cx="688279" cy="837124"/>
              </a:xfrm>
            </p:grpSpPr>
            <p:sp>
              <p:nvSpPr>
                <p:cNvPr id="297" name="Tekstvak 52">
                  <a:extLst>
                    <a:ext uri="{FF2B5EF4-FFF2-40B4-BE49-F238E27FC236}">
                      <a16:creationId xmlns:a16="http://schemas.microsoft.com/office/drawing/2014/main" id="{1519865C-01C2-ED33-8C6D-014F846586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Zandspel</a:t>
                  </a:r>
                </a:p>
              </p:txBody>
            </p:sp>
            <p:sp>
              <p:nvSpPr>
                <p:cNvPr id="294" name="Ovaal 293">
                  <a:extLst>
                    <a:ext uri="{FF2B5EF4-FFF2-40B4-BE49-F238E27FC236}">
                      <a16:creationId xmlns:a16="http://schemas.microsoft.com/office/drawing/2014/main" id="{BEC9E4D9-FC27-2DB9-B305-71B35A30EFF8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Ovaal 294">
                  <a:extLst>
                    <a:ext uri="{FF2B5EF4-FFF2-40B4-BE49-F238E27FC236}">
                      <a16:creationId xmlns:a16="http://schemas.microsoft.com/office/drawing/2014/main" id="{01B297C1-7843-5A7B-CF72-66990557D1F8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92" name="Rechthoek 291">
                <a:extLst>
                  <a:ext uri="{FF2B5EF4-FFF2-40B4-BE49-F238E27FC236}">
                    <a16:creationId xmlns:a16="http://schemas.microsoft.com/office/drawing/2014/main" id="{AC809C3E-A63B-89B9-5243-D44A543322E3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98" name="Ovaal 297">
              <a:extLst>
                <a:ext uri="{FF2B5EF4-FFF2-40B4-BE49-F238E27FC236}">
                  <a16:creationId xmlns:a16="http://schemas.microsoft.com/office/drawing/2014/main" id="{32AE7A11-7B12-1A3F-6F8C-F913C87089C0}"/>
                </a:ext>
              </a:extLst>
            </p:cNvPr>
            <p:cNvSpPr/>
            <p:nvPr/>
          </p:nvSpPr>
          <p:spPr bwMode="auto">
            <a:xfrm>
              <a:off x="9592847" y="4189413"/>
              <a:ext cx="46037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3914EFF8-784F-F71A-F757-5D1A4157ABF3}"/>
              </a:ext>
            </a:extLst>
          </p:cNvPr>
          <p:cNvGrpSpPr/>
          <p:nvPr/>
        </p:nvGrpSpPr>
        <p:grpSpPr>
          <a:xfrm>
            <a:off x="9313068" y="4475163"/>
            <a:ext cx="833816" cy="876300"/>
            <a:chOff x="9313068" y="4475163"/>
            <a:chExt cx="833816" cy="876300"/>
          </a:xfrm>
        </p:grpSpPr>
        <p:pic>
          <p:nvPicPr>
            <p:cNvPr id="351" name="Afbeelding 350" descr="Afbeelding met tekening, clipart, schets, zoogdier&#10;&#10;Door AI gegenereerde inhoud is mogelijk onjuist.">
              <a:extLst>
                <a:ext uri="{FF2B5EF4-FFF2-40B4-BE49-F238E27FC236}">
                  <a16:creationId xmlns:a16="http://schemas.microsoft.com/office/drawing/2014/main" id="{EE5A946D-3093-0AB0-1813-2C26EA11A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8358" y="4511125"/>
              <a:ext cx="719752" cy="719752"/>
            </a:xfrm>
            <a:prstGeom prst="rect">
              <a:avLst/>
            </a:prstGeom>
          </p:spPr>
        </p:pic>
        <p:grpSp>
          <p:nvGrpSpPr>
            <p:cNvPr id="299" name="Groep 22">
              <a:extLst>
                <a:ext uri="{FF2B5EF4-FFF2-40B4-BE49-F238E27FC236}">
                  <a16:creationId xmlns:a16="http://schemas.microsoft.com/office/drawing/2014/main" id="{255F985F-5678-C789-7B49-9A61EE5804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13068" y="4475163"/>
              <a:ext cx="833816" cy="876300"/>
              <a:chOff x="5248419" y="5545626"/>
              <a:chExt cx="833816" cy="876300"/>
            </a:xfrm>
          </p:grpSpPr>
          <p:grpSp>
            <p:nvGrpSpPr>
              <p:cNvPr id="300" name="Groep 184">
                <a:extLst>
                  <a:ext uri="{FF2B5EF4-FFF2-40B4-BE49-F238E27FC236}">
                    <a16:creationId xmlns:a16="http://schemas.microsoft.com/office/drawing/2014/main" id="{29F4E856-5D83-5F5B-1FF5-D86589D2DB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48419" y="5554662"/>
                <a:ext cx="688279" cy="837101"/>
                <a:chOff x="4880124" y="5553848"/>
                <a:chExt cx="688279" cy="837124"/>
              </a:xfrm>
            </p:grpSpPr>
            <p:sp>
              <p:nvSpPr>
                <p:cNvPr id="306" name="Tekstvak 52">
                  <a:extLst>
                    <a:ext uri="{FF2B5EF4-FFF2-40B4-BE49-F238E27FC236}">
                      <a16:creationId xmlns:a16="http://schemas.microsoft.com/office/drawing/2014/main" id="{B66997ED-72A1-45CB-F9A7-E348303A0B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80124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Klimrots</a:t>
                  </a:r>
                </a:p>
              </p:txBody>
            </p:sp>
            <p:sp>
              <p:nvSpPr>
                <p:cNvPr id="303" name="Ovaal 302">
                  <a:extLst>
                    <a:ext uri="{FF2B5EF4-FFF2-40B4-BE49-F238E27FC236}">
                      <a16:creationId xmlns:a16="http://schemas.microsoft.com/office/drawing/2014/main" id="{33CE052A-1356-0B18-D422-183504AC07A8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Ovaal 303">
                  <a:extLst>
                    <a:ext uri="{FF2B5EF4-FFF2-40B4-BE49-F238E27FC236}">
                      <a16:creationId xmlns:a16="http://schemas.microsoft.com/office/drawing/2014/main" id="{B7260777-DD3E-EB69-689D-592E052CF4CE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01" name="Rechthoek 300">
                <a:extLst>
                  <a:ext uri="{FF2B5EF4-FFF2-40B4-BE49-F238E27FC236}">
                    <a16:creationId xmlns:a16="http://schemas.microsoft.com/office/drawing/2014/main" id="{4CBCB0E5-D9F0-3D69-9971-1D2035DE9677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9" name="Groep 348">
            <a:extLst>
              <a:ext uri="{FF2B5EF4-FFF2-40B4-BE49-F238E27FC236}">
                <a16:creationId xmlns:a16="http://schemas.microsoft.com/office/drawing/2014/main" id="{CFB40652-1BF8-2CF7-E0EC-9F184F3A0537}"/>
              </a:ext>
            </a:extLst>
          </p:cNvPr>
          <p:cNvGrpSpPr/>
          <p:nvPr/>
        </p:nvGrpSpPr>
        <p:grpSpPr>
          <a:xfrm>
            <a:off x="10297490" y="2316163"/>
            <a:ext cx="796925" cy="876300"/>
            <a:chOff x="10297490" y="2316163"/>
            <a:chExt cx="796925" cy="876300"/>
          </a:xfrm>
        </p:grpSpPr>
        <p:pic>
          <p:nvPicPr>
            <p:cNvPr id="348" name="Afbeelding 347" descr="Afbeelding met schets, clipart, tekenfilm, illustratie&#10;&#10;Door AI gegenereerde inhoud is mogelijk onjuist.">
              <a:extLst>
                <a:ext uri="{FF2B5EF4-FFF2-40B4-BE49-F238E27FC236}">
                  <a16:creationId xmlns:a16="http://schemas.microsoft.com/office/drawing/2014/main" id="{527AC6A5-F233-C55A-32F8-8EE76E18D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7491" y="2350735"/>
              <a:ext cx="736922" cy="736922"/>
            </a:xfrm>
            <a:prstGeom prst="rect">
              <a:avLst/>
            </a:prstGeom>
          </p:spPr>
        </p:pic>
        <p:grpSp>
          <p:nvGrpSpPr>
            <p:cNvPr id="308" name="Groep 22">
              <a:extLst>
                <a:ext uri="{FF2B5EF4-FFF2-40B4-BE49-F238E27FC236}">
                  <a16:creationId xmlns:a16="http://schemas.microsoft.com/office/drawing/2014/main" id="{E56D5985-BD23-53FD-D06B-923759DEE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297490" y="2316163"/>
              <a:ext cx="796925" cy="876300"/>
              <a:chOff x="5285310" y="5545626"/>
              <a:chExt cx="796925" cy="876300"/>
            </a:xfrm>
          </p:grpSpPr>
          <p:grpSp>
            <p:nvGrpSpPr>
              <p:cNvPr id="309" name="Groep 184">
                <a:extLst>
                  <a:ext uri="{FF2B5EF4-FFF2-40B4-BE49-F238E27FC236}">
                    <a16:creationId xmlns:a16="http://schemas.microsoft.com/office/drawing/2014/main" id="{CABB0BFD-CDCE-10E9-049A-408F25AB0C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5203" y="5554662"/>
                <a:ext cx="688279" cy="837101"/>
                <a:chOff x="4966908" y="5553848"/>
                <a:chExt cx="688279" cy="837124"/>
              </a:xfrm>
            </p:grpSpPr>
            <p:sp>
              <p:nvSpPr>
                <p:cNvPr id="315" name="Tekstvak 52">
                  <a:extLst>
                    <a:ext uri="{FF2B5EF4-FFF2-40B4-BE49-F238E27FC236}">
                      <a16:creationId xmlns:a16="http://schemas.microsoft.com/office/drawing/2014/main" id="{77DDE0B9-B7F6-B0C6-857B-3ABA13D957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Schommel</a:t>
                  </a:r>
                </a:p>
              </p:txBody>
            </p:sp>
            <p:sp>
              <p:nvSpPr>
                <p:cNvPr id="312" name="Ovaal 311">
                  <a:extLst>
                    <a:ext uri="{FF2B5EF4-FFF2-40B4-BE49-F238E27FC236}">
                      <a16:creationId xmlns:a16="http://schemas.microsoft.com/office/drawing/2014/main" id="{EA3362D4-E8CF-4468-3A79-DA4ED9AA21F2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13" name="Ovaal 312">
                  <a:extLst>
                    <a:ext uri="{FF2B5EF4-FFF2-40B4-BE49-F238E27FC236}">
                      <a16:creationId xmlns:a16="http://schemas.microsoft.com/office/drawing/2014/main" id="{59604ED4-7F8F-9973-A565-5B179D339849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0" name="Rechthoek 309">
                <a:extLst>
                  <a:ext uri="{FF2B5EF4-FFF2-40B4-BE49-F238E27FC236}">
                    <a16:creationId xmlns:a16="http://schemas.microsoft.com/office/drawing/2014/main" id="{0A8A3573-E2DB-7F5D-6938-55B2313B7F5D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1" name="Groep 340">
            <a:extLst>
              <a:ext uri="{FF2B5EF4-FFF2-40B4-BE49-F238E27FC236}">
                <a16:creationId xmlns:a16="http://schemas.microsoft.com/office/drawing/2014/main" id="{49C5BD31-9665-5A9C-9A82-0FB6BF36CC9B}"/>
              </a:ext>
            </a:extLst>
          </p:cNvPr>
          <p:cNvGrpSpPr/>
          <p:nvPr/>
        </p:nvGrpSpPr>
        <p:grpSpPr>
          <a:xfrm>
            <a:off x="10297490" y="3389313"/>
            <a:ext cx="796925" cy="876300"/>
            <a:chOff x="10297490" y="3389313"/>
            <a:chExt cx="796925" cy="876300"/>
          </a:xfrm>
        </p:grpSpPr>
        <p:pic>
          <p:nvPicPr>
            <p:cNvPr id="340" name="Afbeelding 24">
              <a:extLst>
                <a:ext uri="{FF2B5EF4-FFF2-40B4-BE49-F238E27FC236}">
                  <a16:creationId xmlns:a16="http://schemas.microsoft.com/office/drawing/2014/main" id="{A7DB8010-F5AB-1862-AA7B-16B9F9150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5757" y="3420264"/>
              <a:ext cx="720390" cy="720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6" name="Groep 22">
              <a:extLst>
                <a:ext uri="{FF2B5EF4-FFF2-40B4-BE49-F238E27FC236}">
                  <a16:creationId xmlns:a16="http://schemas.microsoft.com/office/drawing/2014/main" id="{21113EE0-7C86-BAF6-B1EE-E73C934F56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297490" y="3389313"/>
              <a:ext cx="796925" cy="876300"/>
              <a:chOff x="5285310" y="5545626"/>
              <a:chExt cx="796925" cy="876300"/>
            </a:xfrm>
          </p:grpSpPr>
          <p:grpSp>
            <p:nvGrpSpPr>
              <p:cNvPr id="317" name="Groep 184">
                <a:extLst>
                  <a:ext uri="{FF2B5EF4-FFF2-40B4-BE49-F238E27FC236}">
                    <a16:creationId xmlns:a16="http://schemas.microsoft.com/office/drawing/2014/main" id="{8D2B3793-E935-0D5C-5DC6-0FC9B8F607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5206" y="5554665"/>
                <a:ext cx="688279" cy="837098"/>
                <a:chOff x="4966911" y="5553851"/>
                <a:chExt cx="688279" cy="837121"/>
              </a:xfrm>
            </p:grpSpPr>
            <p:sp>
              <p:nvSpPr>
                <p:cNvPr id="323" name="Tekstvak 52">
                  <a:extLst>
                    <a:ext uri="{FF2B5EF4-FFF2-40B4-BE49-F238E27FC236}">
                      <a16:creationId xmlns:a16="http://schemas.microsoft.com/office/drawing/2014/main" id="{ECFC1025-27FC-1C63-5E9C-C92C4D4575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11" y="5553851"/>
                  <a:ext cx="688279" cy="3385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Touwen en klimmen</a:t>
                  </a:r>
                </a:p>
              </p:txBody>
            </p:sp>
            <p:sp>
              <p:nvSpPr>
                <p:cNvPr id="320" name="Ovaal 319">
                  <a:extLst>
                    <a:ext uri="{FF2B5EF4-FFF2-40B4-BE49-F238E27FC236}">
                      <a16:creationId xmlns:a16="http://schemas.microsoft.com/office/drawing/2014/main" id="{E173D08B-4855-7DD2-6564-6FDBB0DE6025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1" name="Ovaal 320">
                  <a:extLst>
                    <a:ext uri="{FF2B5EF4-FFF2-40B4-BE49-F238E27FC236}">
                      <a16:creationId xmlns:a16="http://schemas.microsoft.com/office/drawing/2014/main" id="{FF0D4378-60E2-6002-C745-68EFF31AB89F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8" name="Rechthoek 317">
                <a:extLst>
                  <a:ext uri="{FF2B5EF4-FFF2-40B4-BE49-F238E27FC236}">
                    <a16:creationId xmlns:a16="http://schemas.microsoft.com/office/drawing/2014/main" id="{F9997247-1DB9-480B-A4DB-E3EBC3658A7A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24" name="Ovaal 323">
              <a:extLst>
                <a:ext uri="{FF2B5EF4-FFF2-40B4-BE49-F238E27FC236}">
                  <a16:creationId xmlns:a16="http://schemas.microsoft.com/office/drawing/2014/main" id="{CDEB4881-2689-9882-F493-86D2B0AEA4CA}"/>
                </a:ext>
              </a:extLst>
            </p:cNvPr>
            <p:cNvSpPr/>
            <p:nvPr/>
          </p:nvSpPr>
          <p:spPr bwMode="auto">
            <a:xfrm>
              <a:off x="10541275" y="4189413"/>
              <a:ext cx="46037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25" name="Ovaal 324">
              <a:extLst>
                <a:ext uri="{FF2B5EF4-FFF2-40B4-BE49-F238E27FC236}">
                  <a16:creationId xmlns:a16="http://schemas.microsoft.com/office/drawing/2014/main" id="{AFF17605-2922-9D85-8025-BCCEA3EA6FB3}"/>
                </a:ext>
              </a:extLst>
            </p:cNvPr>
            <p:cNvSpPr/>
            <p:nvPr/>
          </p:nvSpPr>
          <p:spPr bwMode="auto">
            <a:xfrm>
              <a:off x="10624515" y="4189412"/>
              <a:ext cx="46037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8E337DA0-BC7D-48C9-01ED-9350B3B3B014}"/>
              </a:ext>
            </a:extLst>
          </p:cNvPr>
          <p:cNvGrpSpPr/>
          <p:nvPr/>
        </p:nvGrpSpPr>
        <p:grpSpPr>
          <a:xfrm>
            <a:off x="10307755" y="4453367"/>
            <a:ext cx="796925" cy="896508"/>
            <a:chOff x="10307755" y="4453367"/>
            <a:chExt cx="796925" cy="896508"/>
          </a:xfrm>
        </p:grpSpPr>
        <p:pic>
          <p:nvPicPr>
            <p:cNvPr id="343" name="Afbeelding 342" descr="Afbeelding met schets, tekening, zwart-wit&#10;&#10;Door AI gegenereerde inhoud is mogelijk onjuist.">
              <a:extLst>
                <a:ext uri="{FF2B5EF4-FFF2-40B4-BE49-F238E27FC236}">
                  <a16:creationId xmlns:a16="http://schemas.microsoft.com/office/drawing/2014/main" id="{648B4373-0200-BC22-9766-0DA4EBD5C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56" t="28821" r="21123" b="29953"/>
            <a:stretch>
              <a:fillRect/>
            </a:stretch>
          </p:blipFill>
          <p:spPr>
            <a:xfrm>
              <a:off x="10335757" y="4491922"/>
              <a:ext cx="743048" cy="738955"/>
            </a:xfrm>
            <a:prstGeom prst="rect">
              <a:avLst/>
            </a:prstGeom>
          </p:spPr>
        </p:pic>
        <p:grpSp>
          <p:nvGrpSpPr>
            <p:cNvPr id="327" name="Groep 22">
              <a:extLst>
                <a:ext uri="{FF2B5EF4-FFF2-40B4-BE49-F238E27FC236}">
                  <a16:creationId xmlns:a16="http://schemas.microsoft.com/office/drawing/2014/main" id="{9A280D16-AA3F-8B64-3CD7-894A90A865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07755" y="4453367"/>
              <a:ext cx="796925" cy="896508"/>
              <a:chOff x="5285310" y="5525418"/>
              <a:chExt cx="796925" cy="896508"/>
            </a:xfrm>
          </p:grpSpPr>
          <p:grpSp>
            <p:nvGrpSpPr>
              <p:cNvPr id="328" name="Groep 184">
                <a:extLst>
                  <a:ext uri="{FF2B5EF4-FFF2-40B4-BE49-F238E27FC236}">
                    <a16:creationId xmlns:a16="http://schemas.microsoft.com/office/drawing/2014/main" id="{2C45FB8A-1615-9A15-2A28-112EF1F87D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05046" y="5525418"/>
                <a:ext cx="722865" cy="866344"/>
                <a:chOff x="4936751" y="5524604"/>
                <a:chExt cx="722865" cy="866368"/>
              </a:xfrm>
            </p:grpSpPr>
            <p:sp>
              <p:nvSpPr>
                <p:cNvPr id="334" name="Tekstvak 52">
                  <a:extLst>
                    <a:ext uri="{FF2B5EF4-FFF2-40B4-BE49-F238E27FC236}">
                      <a16:creationId xmlns:a16="http://schemas.microsoft.com/office/drawing/2014/main" id="{6F0F9448-2F00-BBEF-4761-467DA6C1A1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36751" y="5524604"/>
                  <a:ext cx="722865" cy="3385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Vogelnest-schommel</a:t>
                  </a:r>
                </a:p>
              </p:txBody>
            </p:sp>
            <p:sp>
              <p:nvSpPr>
                <p:cNvPr id="331" name="Ovaal 330">
                  <a:extLst>
                    <a:ext uri="{FF2B5EF4-FFF2-40B4-BE49-F238E27FC236}">
                      <a16:creationId xmlns:a16="http://schemas.microsoft.com/office/drawing/2014/main" id="{BF0D3B92-CB9B-DB63-D0EA-F6E7BB720071}"/>
                    </a:ext>
                  </a:extLst>
                </p:cNvPr>
                <p:cNvSpPr/>
                <p:nvPr/>
              </p:nvSpPr>
              <p:spPr>
                <a:xfrm>
                  <a:off x="4996390" y="6344934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32" name="Ovaal 331">
                  <a:extLst>
                    <a:ext uri="{FF2B5EF4-FFF2-40B4-BE49-F238E27FC236}">
                      <a16:creationId xmlns:a16="http://schemas.microsoft.com/office/drawing/2014/main" id="{B01785CC-20BC-A8D7-3607-BB1E6E023D6C}"/>
                    </a:ext>
                  </a:extLst>
                </p:cNvPr>
                <p:cNvSpPr/>
                <p:nvPr/>
              </p:nvSpPr>
              <p:spPr>
                <a:xfrm>
                  <a:off x="5077353" y="6344934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9" name="Rechthoek 328">
                <a:extLst>
                  <a:ext uri="{FF2B5EF4-FFF2-40B4-BE49-F238E27FC236}">
                    <a16:creationId xmlns:a16="http://schemas.microsoft.com/office/drawing/2014/main" id="{2ADD5D43-6EE8-2873-C47B-50390750E218}"/>
                  </a:ext>
                </a:extLst>
              </p:cNvPr>
              <p:cNvSpPr/>
              <p:nvPr/>
            </p:nvSpPr>
            <p:spPr>
              <a:xfrm>
                <a:off x="5285310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35" name="Ovaal 334">
              <a:extLst>
                <a:ext uri="{FF2B5EF4-FFF2-40B4-BE49-F238E27FC236}">
                  <a16:creationId xmlns:a16="http://schemas.microsoft.com/office/drawing/2014/main" id="{8DFA7402-35B2-BECD-413F-4FBD2B589971}"/>
                </a:ext>
              </a:extLst>
            </p:cNvPr>
            <p:cNvSpPr/>
            <p:nvPr/>
          </p:nvSpPr>
          <p:spPr bwMode="auto">
            <a:xfrm>
              <a:off x="10551540" y="5273675"/>
              <a:ext cx="46037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36" name="Ovaal 335">
              <a:extLst>
                <a:ext uri="{FF2B5EF4-FFF2-40B4-BE49-F238E27FC236}">
                  <a16:creationId xmlns:a16="http://schemas.microsoft.com/office/drawing/2014/main" id="{2BA51D94-EDAE-A777-1480-523F9458D472}"/>
                </a:ext>
              </a:extLst>
            </p:cNvPr>
            <p:cNvSpPr/>
            <p:nvPr/>
          </p:nvSpPr>
          <p:spPr bwMode="auto">
            <a:xfrm>
              <a:off x="10634780" y="5273674"/>
              <a:ext cx="46037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A8BC0267-A96E-D1EA-0ADB-F2C5964ACD25}"/>
              </a:ext>
            </a:extLst>
          </p:cNvPr>
          <p:cNvGrpSpPr/>
          <p:nvPr/>
        </p:nvGrpSpPr>
        <p:grpSpPr>
          <a:xfrm>
            <a:off x="4202113" y="4473575"/>
            <a:ext cx="796925" cy="876300"/>
            <a:chOff x="4202113" y="4473575"/>
            <a:chExt cx="796925" cy="876300"/>
          </a:xfrm>
        </p:grpSpPr>
        <p:grpSp>
          <p:nvGrpSpPr>
            <p:cNvPr id="140" name="Groep 23">
              <a:extLst>
                <a:ext uri="{FF2B5EF4-FFF2-40B4-BE49-F238E27FC236}">
                  <a16:creationId xmlns:a16="http://schemas.microsoft.com/office/drawing/2014/main" id="{13050121-865E-6995-25F9-0C0EC9846F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2113" y="4473575"/>
              <a:ext cx="796925" cy="876300"/>
              <a:chOff x="6360047" y="5545626"/>
              <a:chExt cx="796925" cy="876300"/>
            </a:xfrm>
          </p:grpSpPr>
          <p:grpSp>
            <p:nvGrpSpPr>
              <p:cNvPr id="141" name="Groep 185">
                <a:extLst>
                  <a:ext uri="{FF2B5EF4-FFF2-40B4-BE49-F238E27FC236}">
                    <a16:creationId xmlns:a16="http://schemas.microsoft.com/office/drawing/2014/main" id="{AEF38A5D-5319-C7E8-5CEF-C2E9A15369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96032" y="5548312"/>
                <a:ext cx="720725" cy="842962"/>
                <a:chOff x="6027737" y="5549106"/>
                <a:chExt cx="720725" cy="841386"/>
              </a:xfrm>
            </p:grpSpPr>
            <p:grpSp>
              <p:nvGrpSpPr>
                <p:cNvPr id="143" name="Groep 29">
                  <a:extLst>
                    <a:ext uri="{FF2B5EF4-FFF2-40B4-BE49-F238E27FC236}">
                      <a16:creationId xmlns:a16="http://schemas.microsoft.com/office/drawing/2014/main" id="{186F39EE-E302-43DF-003B-B536EF0F953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027737" y="5549106"/>
                  <a:ext cx="720725" cy="757237"/>
                  <a:chOff x="5408789" y="3272099"/>
                  <a:chExt cx="1415208" cy="1485742"/>
                </a:xfrm>
              </p:grpSpPr>
              <p:pic>
                <p:nvPicPr>
                  <p:cNvPr id="147" name="Afbeelding 30">
                    <a:extLst>
                      <a:ext uri="{FF2B5EF4-FFF2-40B4-BE49-F238E27FC236}">
                        <a16:creationId xmlns:a16="http://schemas.microsoft.com/office/drawing/2014/main" id="{30DF25DD-4D3F-BE4C-0B2E-6DAB1897483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408789" y="3342632"/>
                    <a:ext cx="1415208" cy="141520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8" name="Tekstvak 31">
                    <a:extLst>
                      <a:ext uri="{FF2B5EF4-FFF2-40B4-BE49-F238E27FC236}">
                        <a16:creationId xmlns:a16="http://schemas.microsoft.com/office/drawing/2014/main" id="{4024A4A7-078F-7FDD-2FD6-3C25941DAD6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08789" y="3272099"/>
                    <a:ext cx="1315487" cy="4234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Boomhut</a:t>
                    </a:r>
                  </a:p>
                </p:txBody>
              </p:sp>
            </p:grpSp>
            <p:sp>
              <p:nvSpPr>
                <p:cNvPr id="144" name="Ovaal 143">
                  <a:extLst>
                    <a:ext uri="{FF2B5EF4-FFF2-40B4-BE49-F238E27FC236}">
                      <a16:creationId xmlns:a16="http://schemas.microsoft.com/office/drawing/2014/main" id="{D6786AFE-FA98-4905-BB0A-704FB17123A6}"/>
                    </a:ext>
                  </a:extLst>
                </p:cNvPr>
                <p:cNvSpPr/>
                <p:nvPr/>
              </p:nvSpPr>
              <p:spPr>
                <a:xfrm>
                  <a:off x="6064777" y="6345029"/>
                  <a:ext cx="44450" cy="4595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Ovaal 144">
                  <a:extLst>
                    <a:ext uri="{FF2B5EF4-FFF2-40B4-BE49-F238E27FC236}">
                      <a16:creationId xmlns:a16="http://schemas.microsoft.com/office/drawing/2014/main" id="{6271391B-1DF3-BABA-9803-44FE3FDAA4C5}"/>
                    </a:ext>
                  </a:extLst>
                </p:cNvPr>
                <p:cNvSpPr/>
                <p:nvPr/>
              </p:nvSpPr>
              <p:spPr>
                <a:xfrm>
                  <a:off x="6145739" y="6345029"/>
                  <a:ext cx="46038" cy="4595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Ovaal 145">
                  <a:extLst>
                    <a:ext uri="{FF2B5EF4-FFF2-40B4-BE49-F238E27FC236}">
                      <a16:creationId xmlns:a16="http://schemas.microsoft.com/office/drawing/2014/main" id="{6AEC4798-0892-6724-4694-4E1D45209E36}"/>
                    </a:ext>
                  </a:extLst>
                </p:cNvPr>
                <p:cNvSpPr/>
                <p:nvPr/>
              </p:nvSpPr>
              <p:spPr>
                <a:xfrm>
                  <a:off x="6229877" y="6345029"/>
                  <a:ext cx="44450" cy="4595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2" name="Rechthoek 141">
                <a:extLst>
                  <a:ext uri="{FF2B5EF4-FFF2-40B4-BE49-F238E27FC236}">
                    <a16:creationId xmlns:a16="http://schemas.microsoft.com/office/drawing/2014/main" id="{AA3414AE-8FBA-9B6A-BB26-E40210099BFD}"/>
                  </a:ext>
                </a:extLst>
              </p:cNvPr>
              <p:cNvSpPr/>
              <p:nvPr/>
            </p:nvSpPr>
            <p:spPr>
              <a:xfrm>
                <a:off x="6360047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" name="Ovaal 1">
              <a:extLst>
                <a:ext uri="{FF2B5EF4-FFF2-40B4-BE49-F238E27FC236}">
                  <a16:creationId xmlns:a16="http://schemas.microsoft.com/office/drawing/2014/main" id="{20272118-EC71-7EC2-E411-A5D784ACDB4E}"/>
                </a:ext>
              </a:extLst>
            </p:cNvPr>
            <p:cNvSpPr/>
            <p:nvPr/>
          </p:nvSpPr>
          <p:spPr bwMode="auto">
            <a:xfrm>
              <a:off x="4525963" y="5273674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814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D59F13-E260-03B8-80E3-F1967402437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7DDB8A4-0614-A487-445F-D4C92094AEF9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6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7134747-5793-A680-ADFD-AEB45F91BF61}"/>
              </a:ext>
            </a:extLst>
          </p:cNvPr>
          <p:cNvSpPr>
            <a:spLocks noChangeAspect="1"/>
          </p:cNvSpPr>
          <p:nvPr/>
        </p:nvSpPr>
        <p:spPr>
          <a:xfrm>
            <a:off x="1890713" y="1216454"/>
            <a:ext cx="892175" cy="889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1" kern="0">
                <a:solidFill>
                  <a:prstClr val="white"/>
                </a:solidFill>
                <a:latin typeface="Figtree" pitchFamily="2" charset="0"/>
              </a:rPr>
              <a:t>S</a:t>
            </a:r>
            <a:r>
              <a:rPr lang="nl-BE" sz="1000" b="1" kern="0">
                <a:solidFill>
                  <a:prstClr val="white"/>
                </a:solidFill>
                <a:latin typeface="Figtree" pitchFamily="2" charset="0"/>
              </a:rPr>
              <a:t>PEEL-HOEK</a:t>
            </a:r>
            <a:endParaRPr kumimoji="0" lang="nl-BE" sz="1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" pitchFamily="2" charset="0"/>
            </a:endParaRP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533CE102-0C8B-0863-E1BB-89399287EAB9}"/>
              </a:ext>
            </a:extLst>
          </p:cNvPr>
          <p:cNvGrpSpPr/>
          <p:nvPr/>
        </p:nvGrpSpPr>
        <p:grpSpPr>
          <a:xfrm>
            <a:off x="5251658" y="1228725"/>
            <a:ext cx="825295" cy="876300"/>
            <a:chOff x="5251658" y="1228725"/>
            <a:chExt cx="825295" cy="876300"/>
          </a:xfrm>
        </p:grpSpPr>
        <p:pic>
          <p:nvPicPr>
            <p:cNvPr id="195" name="Afbeelding 194" descr="Afbeelding met schets, tekening, person, zwart-wit&#10;&#10;Door AI gegenereerde inhoud is mogelijk onjuist.">
              <a:extLst>
                <a:ext uri="{FF2B5EF4-FFF2-40B4-BE49-F238E27FC236}">
                  <a16:creationId xmlns:a16="http://schemas.microsoft.com/office/drawing/2014/main" id="{3BC448F3-1E6C-F434-9283-D0A98606A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83" t="27496" r="21176" b="31429"/>
            <a:stretch>
              <a:fillRect/>
            </a:stretch>
          </p:blipFill>
          <p:spPr>
            <a:xfrm>
              <a:off x="5320749" y="1271374"/>
              <a:ext cx="719105" cy="711051"/>
            </a:xfrm>
            <a:prstGeom prst="rect">
              <a:avLst/>
            </a:prstGeom>
          </p:spPr>
        </p:pic>
        <p:grpSp>
          <p:nvGrpSpPr>
            <p:cNvPr id="27" name="Groep 3">
              <a:extLst>
                <a:ext uri="{FF2B5EF4-FFF2-40B4-BE49-F238E27FC236}">
                  <a16:creationId xmlns:a16="http://schemas.microsoft.com/office/drawing/2014/main" id="{109222F7-B02E-2AD3-FA6B-01F8CDD8A8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1658" y="1228725"/>
              <a:ext cx="825295" cy="876300"/>
              <a:chOff x="5259044" y="1228896"/>
              <a:chExt cx="825835" cy="876300"/>
            </a:xfrm>
          </p:grpSpPr>
          <p:grpSp>
            <p:nvGrpSpPr>
              <p:cNvPr id="28" name="Groep 104">
                <a:extLst>
                  <a:ext uri="{FF2B5EF4-FFF2-40B4-BE49-F238E27FC236}">
                    <a16:creationId xmlns:a16="http://schemas.microsoft.com/office/drawing/2014/main" id="{840777B3-A751-FD43-0D28-2362D3D096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59044" y="1234149"/>
                <a:ext cx="754375" cy="839297"/>
                <a:chOff x="4903447" y="1242616"/>
                <a:chExt cx="754375" cy="839297"/>
              </a:xfrm>
            </p:grpSpPr>
            <p:sp>
              <p:nvSpPr>
                <p:cNvPr id="34" name="Tekstvak 10">
                  <a:extLst>
                    <a:ext uri="{FF2B5EF4-FFF2-40B4-BE49-F238E27FC236}">
                      <a16:creationId xmlns:a16="http://schemas.microsoft.com/office/drawing/2014/main" id="{F670AD06-1A01-9A15-C91E-35231DBECE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03447" y="1242616"/>
                  <a:ext cx="754375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Bouw- of timmerhoek</a:t>
                  </a:r>
                </a:p>
              </p:txBody>
            </p:sp>
            <p:sp>
              <p:nvSpPr>
                <p:cNvPr id="31" name="Ovaal 30">
                  <a:extLst>
                    <a:ext uri="{FF2B5EF4-FFF2-40B4-BE49-F238E27FC236}">
                      <a16:creationId xmlns:a16="http://schemas.microsoft.com/office/drawing/2014/main" id="{59B26C80-9925-7DC4-2732-AD4CA9D4DC31}"/>
                    </a:ext>
                  </a:extLst>
                </p:cNvPr>
                <p:cNvSpPr/>
                <p:nvPr/>
              </p:nvSpPr>
              <p:spPr>
                <a:xfrm>
                  <a:off x="4998554" y="2035876"/>
                  <a:ext cx="44479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4E59A61C-205B-EDC8-6073-2D823A741F45}"/>
                  </a:ext>
                </a:extLst>
              </p:cNvPr>
              <p:cNvSpPr/>
              <p:nvPr/>
            </p:nvSpPr>
            <p:spPr>
              <a:xfrm>
                <a:off x="5287432" y="1228896"/>
                <a:ext cx="797447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00B938BF-9514-D6D1-918C-838F4FE9ABAC}"/>
              </a:ext>
            </a:extLst>
          </p:cNvPr>
          <p:cNvGrpSpPr/>
          <p:nvPr/>
        </p:nvGrpSpPr>
        <p:grpSpPr>
          <a:xfrm>
            <a:off x="6329363" y="1220788"/>
            <a:ext cx="838200" cy="876300"/>
            <a:chOff x="6329363" y="1220788"/>
            <a:chExt cx="838200" cy="876300"/>
          </a:xfrm>
        </p:grpSpPr>
        <p:pic>
          <p:nvPicPr>
            <p:cNvPr id="197" name="Afbeelding 196" descr="Afbeelding met tekening, schets, silhouet, kunst&#10;&#10;Door AI gegenereerde inhoud is mogelijk onjuist.">
              <a:extLst>
                <a:ext uri="{FF2B5EF4-FFF2-40B4-BE49-F238E27FC236}">
                  <a16:creationId xmlns:a16="http://schemas.microsoft.com/office/drawing/2014/main" id="{FEE2C8FE-7BDD-64E2-5121-61EF9D07A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9" t="28788" r="20195" b="29396"/>
            <a:stretch>
              <a:fillRect/>
            </a:stretch>
          </p:blipFill>
          <p:spPr>
            <a:xfrm>
              <a:off x="6397014" y="1266128"/>
              <a:ext cx="737490" cy="721571"/>
            </a:xfrm>
            <a:prstGeom prst="rect">
              <a:avLst/>
            </a:prstGeom>
          </p:spPr>
        </p:pic>
        <p:grpSp>
          <p:nvGrpSpPr>
            <p:cNvPr id="35" name="Groep 5">
              <a:extLst>
                <a:ext uri="{FF2B5EF4-FFF2-40B4-BE49-F238E27FC236}">
                  <a16:creationId xmlns:a16="http://schemas.microsoft.com/office/drawing/2014/main" id="{50CFBF44-4895-B449-500E-2C08D3B4EE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29363" y="1220788"/>
              <a:ext cx="838200" cy="876300"/>
              <a:chOff x="6321422" y="1228896"/>
              <a:chExt cx="838200" cy="876300"/>
            </a:xfrm>
          </p:grpSpPr>
          <p:grpSp>
            <p:nvGrpSpPr>
              <p:cNvPr id="36" name="Groep 105">
                <a:extLst>
                  <a:ext uri="{FF2B5EF4-FFF2-40B4-BE49-F238E27FC236}">
                    <a16:creationId xmlns:a16="http://schemas.microsoft.com/office/drawing/2014/main" id="{9406990A-E18B-715C-8FB4-84591D2433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21422" y="1248301"/>
                <a:ext cx="838200" cy="833082"/>
                <a:chOff x="5965825" y="1239834"/>
                <a:chExt cx="838200" cy="833082"/>
              </a:xfrm>
            </p:grpSpPr>
            <p:sp>
              <p:nvSpPr>
                <p:cNvPr id="42" name="Tekstvak 13">
                  <a:extLst>
                    <a:ext uri="{FF2B5EF4-FFF2-40B4-BE49-F238E27FC236}">
                      <a16:creationId xmlns:a16="http://schemas.microsoft.com/office/drawing/2014/main" id="{B75B4A07-8AED-EA8B-54C5-EC5DACE417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65825" y="1239834"/>
                  <a:ext cx="838200" cy="2154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Circushoek</a:t>
                  </a:r>
                </a:p>
              </p:txBody>
            </p:sp>
            <p:sp>
              <p:nvSpPr>
                <p:cNvPr id="39" name="Ovaal 38">
                  <a:extLst>
                    <a:ext uri="{FF2B5EF4-FFF2-40B4-BE49-F238E27FC236}">
                      <a16:creationId xmlns:a16="http://schemas.microsoft.com/office/drawing/2014/main" id="{05C72632-3B0D-2C53-68A6-3C3D9F158B2D}"/>
                    </a:ext>
                  </a:extLst>
                </p:cNvPr>
                <p:cNvSpPr/>
                <p:nvPr/>
              </p:nvSpPr>
              <p:spPr>
                <a:xfrm>
                  <a:off x="6048375" y="2026879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Ovaal 39">
                  <a:extLst>
                    <a:ext uri="{FF2B5EF4-FFF2-40B4-BE49-F238E27FC236}">
                      <a16:creationId xmlns:a16="http://schemas.microsoft.com/office/drawing/2014/main" id="{B735A024-75CA-474C-39F4-2A1435D8C5EE}"/>
                    </a:ext>
                  </a:extLst>
                </p:cNvPr>
                <p:cNvSpPr/>
                <p:nvPr/>
              </p:nvSpPr>
              <p:spPr>
                <a:xfrm>
                  <a:off x="6129337" y="2026879"/>
                  <a:ext cx="46038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367CAF26-2BA8-C92F-9D84-53FFC6E65E51}"/>
                  </a:ext>
                </a:extLst>
              </p:cNvPr>
              <p:cNvSpPr/>
              <p:nvPr/>
            </p:nvSpPr>
            <p:spPr>
              <a:xfrm>
                <a:off x="6354759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4EC8A352-6DF8-404D-7DE9-0CEA8E766F66}"/>
              </a:ext>
            </a:extLst>
          </p:cNvPr>
          <p:cNvGrpSpPr/>
          <p:nvPr/>
        </p:nvGrpSpPr>
        <p:grpSpPr>
          <a:xfrm>
            <a:off x="7437438" y="1228725"/>
            <a:ext cx="796925" cy="876300"/>
            <a:chOff x="7437438" y="1228725"/>
            <a:chExt cx="796925" cy="876300"/>
          </a:xfrm>
        </p:grpSpPr>
        <p:pic>
          <p:nvPicPr>
            <p:cNvPr id="199" name="Afbeelding 198" descr="Afbeelding met schets, zoogdier, tekening, tekenfilm&#10;&#10;Door AI gegenereerde inhoud is mogelijk onjuist.">
              <a:extLst>
                <a:ext uri="{FF2B5EF4-FFF2-40B4-BE49-F238E27FC236}">
                  <a16:creationId xmlns:a16="http://schemas.microsoft.com/office/drawing/2014/main" id="{72350352-6580-7032-1BDF-18AC657D0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50" t="28788" r="20195" b="29396"/>
            <a:stretch>
              <a:fillRect/>
            </a:stretch>
          </p:blipFill>
          <p:spPr>
            <a:xfrm>
              <a:off x="7470856" y="1266128"/>
              <a:ext cx="741296" cy="729897"/>
            </a:xfrm>
            <a:prstGeom prst="rect">
              <a:avLst/>
            </a:prstGeom>
          </p:spPr>
        </p:pic>
        <p:grpSp>
          <p:nvGrpSpPr>
            <p:cNvPr id="43" name="Groep 6">
              <a:extLst>
                <a:ext uri="{FF2B5EF4-FFF2-40B4-BE49-F238E27FC236}">
                  <a16:creationId xmlns:a16="http://schemas.microsoft.com/office/drawing/2014/main" id="{3DEFE5AF-09F3-6BEE-2760-B382BB4038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37438" y="1228725"/>
              <a:ext cx="796925" cy="876300"/>
              <a:chOff x="7420501" y="1228896"/>
              <a:chExt cx="796925" cy="876300"/>
            </a:xfrm>
          </p:grpSpPr>
          <p:grpSp>
            <p:nvGrpSpPr>
              <p:cNvPr id="44" name="Groep 106">
                <a:extLst>
                  <a:ext uri="{FF2B5EF4-FFF2-40B4-BE49-F238E27FC236}">
                    <a16:creationId xmlns:a16="http://schemas.microsoft.com/office/drawing/2014/main" id="{98C12B94-85CF-2C8E-0F7D-54ABA13FB9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76951" y="1238782"/>
                <a:ext cx="711372" cy="842602"/>
                <a:chOff x="7121354" y="1230315"/>
                <a:chExt cx="711372" cy="842602"/>
              </a:xfrm>
            </p:grpSpPr>
            <p:sp>
              <p:nvSpPr>
                <p:cNvPr id="50" name="Tekstvak 34">
                  <a:extLst>
                    <a:ext uri="{FF2B5EF4-FFF2-40B4-BE49-F238E27FC236}">
                      <a16:creationId xmlns:a16="http://schemas.microsoft.com/office/drawing/2014/main" id="{467A0F83-8487-B628-3794-5E568A79066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21354" y="1230315"/>
                  <a:ext cx="711372" cy="2157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Dierenhoek</a:t>
                  </a:r>
                </a:p>
              </p:txBody>
            </p:sp>
            <p:sp>
              <p:nvSpPr>
                <p:cNvPr id="47" name="Ovaal 46">
                  <a:extLst>
                    <a:ext uri="{FF2B5EF4-FFF2-40B4-BE49-F238E27FC236}">
                      <a16:creationId xmlns:a16="http://schemas.microsoft.com/office/drawing/2014/main" id="{BA39A343-4BD9-28BC-DC05-DF56D275917F}"/>
                    </a:ext>
                  </a:extLst>
                </p:cNvPr>
                <p:cNvSpPr/>
                <p:nvPr/>
              </p:nvSpPr>
              <p:spPr>
                <a:xfrm>
                  <a:off x="7125229" y="2026879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Ovaal 47">
                  <a:extLst>
                    <a:ext uri="{FF2B5EF4-FFF2-40B4-BE49-F238E27FC236}">
                      <a16:creationId xmlns:a16="http://schemas.microsoft.com/office/drawing/2014/main" id="{7BB6E00F-EA94-ED94-3254-F414FB2B68F9}"/>
                    </a:ext>
                  </a:extLst>
                </p:cNvPr>
                <p:cNvSpPr/>
                <p:nvPr/>
              </p:nvSpPr>
              <p:spPr>
                <a:xfrm>
                  <a:off x="7206191" y="2026879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DFB46A24-DF62-B076-ECB4-86178001AC2B}"/>
                  </a:ext>
                </a:extLst>
              </p:cNvPr>
              <p:cNvSpPr/>
              <p:nvPr/>
            </p:nvSpPr>
            <p:spPr>
              <a:xfrm>
                <a:off x="7420501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4" name="Ovaal 53">
              <a:extLst>
                <a:ext uri="{FF2B5EF4-FFF2-40B4-BE49-F238E27FC236}">
                  <a16:creationId xmlns:a16="http://schemas.microsoft.com/office/drawing/2014/main" id="{F553D4C6-873E-C715-26C2-B71D641CF430}"/>
                </a:ext>
              </a:extLst>
            </p:cNvPr>
            <p:cNvSpPr/>
            <p:nvPr/>
          </p:nvSpPr>
          <p:spPr bwMode="auto">
            <a:xfrm>
              <a:off x="7661275" y="2035175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5" name="Ovaal 54">
              <a:extLst>
                <a:ext uri="{FF2B5EF4-FFF2-40B4-BE49-F238E27FC236}">
                  <a16:creationId xmlns:a16="http://schemas.microsoft.com/office/drawing/2014/main" id="{E722C9B9-111A-4906-3C41-3BFE577F4B10}"/>
                </a:ext>
              </a:extLst>
            </p:cNvPr>
            <p:cNvSpPr/>
            <p:nvPr/>
          </p:nvSpPr>
          <p:spPr bwMode="auto">
            <a:xfrm>
              <a:off x="7742237" y="2035175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B1BFF54E-252C-A79F-BD1E-52963AEDD4F8}"/>
              </a:ext>
            </a:extLst>
          </p:cNvPr>
          <p:cNvGrpSpPr/>
          <p:nvPr/>
        </p:nvGrpSpPr>
        <p:grpSpPr>
          <a:xfrm>
            <a:off x="4177676" y="2244329"/>
            <a:ext cx="804863" cy="876300"/>
            <a:chOff x="4177676" y="2244329"/>
            <a:chExt cx="804863" cy="876300"/>
          </a:xfrm>
        </p:grpSpPr>
        <p:pic>
          <p:nvPicPr>
            <p:cNvPr id="181" name="Afbeelding 180" descr="Afbeelding met clipart, tekenfilm, silhouet, illustratie&#10;&#10;Door AI gegenereerde inhoud is mogelijk onjuist.">
              <a:extLst>
                <a:ext uri="{FF2B5EF4-FFF2-40B4-BE49-F238E27FC236}">
                  <a16:creationId xmlns:a16="http://schemas.microsoft.com/office/drawing/2014/main" id="{8D7032BC-2405-F0BE-8897-A0288C918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6285" y="2287309"/>
              <a:ext cx="725868" cy="725868"/>
            </a:xfrm>
            <a:prstGeom prst="rect">
              <a:avLst/>
            </a:prstGeom>
          </p:spPr>
        </p:pic>
        <p:grpSp>
          <p:nvGrpSpPr>
            <p:cNvPr id="61" name="Groep 3">
              <a:extLst>
                <a:ext uri="{FF2B5EF4-FFF2-40B4-BE49-F238E27FC236}">
                  <a16:creationId xmlns:a16="http://schemas.microsoft.com/office/drawing/2014/main" id="{3D4A53AF-7D81-26E5-6101-3A0ADF78D3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7676" y="2244329"/>
              <a:ext cx="804863" cy="876300"/>
              <a:chOff x="5287432" y="1228896"/>
              <a:chExt cx="805390" cy="876300"/>
            </a:xfrm>
          </p:grpSpPr>
          <p:grpSp>
            <p:nvGrpSpPr>
              <p:cNvPr id="62" name="Groep 104">
                <a:extLst>
                  <a:ext uri="{FF2B5EF4-FFF2-40B4-BE49-F238E27FC236}">
                    <a16:creationId xmlns:a16="http://schemas.microsoft.com/office/drawing/2014/main" id="{285B2CF7-B468-F70C-7889-D4811C899B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03835" y="1248833"/>
                <a:ext cx="788987" cy="824613"/>
                <a:chOff x="4948238" y="1257300"/>
                <a:chExt cx="788987" cy="824613"/>
              </a:xfrm>
            </p:grpSpPr>
            <p:sp>
              <p:nvSpPr>
                <p:cNvPr id="64" name="Tekstvak 10">
                  <a:extLst>
                    <a:ext uri="{FF2B5EF4-FFF2-40B4-BE49-F238E27FC236}">
                      <a16:creationId xmlns:a16="http://schemas.microsoft.com/office/drawing/2014/main" id="{7356542F-DE46-3BC1-C5A4-9F5D86EBD4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48238" y="1257300"/>
                  <a:ext cx="78898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Griezelplek</a:t>
                  </a:r>
                </a:p>
              </p:txBody>
            </p:sp>
            <p:sp>
              <p:nvSpPr>
                <p:cNvPr id="65" name="Ovaal 64">
                  <a:extLst>
                    <a:ext uri="{FF2B5EF4-FFF2-40B4-BE49-F238E27FC236}">
                      <a16:creationId xmlns:a16="http://schemas.microsoft.com/office/drawing/2014/main" id="{8BA7BCC1-1787-C34C-FB1A-EAB435E69676}"/>
                    </a:ext>
                  </a:extLst>
                </p:cNvPr>
                <p:cNvSpPr/>
                <p:nvPr/>
              </p:nvSpPr>
              <p:spPr>
                <a:xfrm>
                  <a:off x="4998554" y="2035876"/>
                  <a:ext cx="44479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72EFBE2D-0115-49FC-67C4-A13245B73B0F}"/>
                  </a:ext>
                </a:extLst>
              </p:cNvPr>
              <p:cNvSpPr/>
              <p:nvPr/>
            </p:nvSpPr>
            <p:spPr>
              <a:xfrm>
                <a:off x="5287432" y="1228896"/>
                <a:ext cx="797447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EC28DF75-9672-E6FA-6BDE-A6C7FF66167D}"/>
              </a:ext>
            </a:extLst>
          </p:cNvPr>
          <p:cNvGrpSpPr/>
          <p:nvPr/>
        </p:nvGrpSpPr>
        <p:grpSpPr>
          <a:xfrm>
            <a:off x="5238753" y="2238476"/>
            <a:ext cx="838200" cy="876301"/>
            <a:chOff x="5238753" y="2238476"/>
            <a:chExt cx="838200" cy="876301"/>
          </a:xfrm>
        </p:grpSpPr>
        <p:pic>
          <p:nvPicPr>
            <p:cNvPr id="183" name="Afbeelding 182" descr="Afbeelding met schets, tekening, kunst, illustratie&#10;&#10;Door AI gegenereerde inhoud is mogelijk onjuist.">
              <a:extLst>
                <a:ext uri="{FF2B5EF4-FFF2-40B4-BE49-F238E27FC236}">
                  <a16:creationId xmlns:a16="http://schemas.microsoft.com/office/drawing/2014/main" id="{F1E78F4E-E1B2-7841-1722-B23DC22BD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79" t="28534" r="15961" b="30695"/>
            <a:stretch>
              <a:fillRect/>
            </a:stretch>
          </p:blipFill>
          <p:spPr>
            <a:xfrm>
              <a:off x="5320750" y="2287309"/>
              <a:ext cx="707905" cy="723402"/>
            </a:xfrm>
            <a:prstGeom prst="rect">
              <a:avLst/>
            </a:prstGeom>
          </p:spPr>
        </p:pic>
        <p:grpSp>
          <p:nvGrpSpPr>
            <p:cNvPr id="66" name="Groep 5">
              <a:extLst>
                <a:ext uri="{FF2B5EF4-FFF2-40B4-BE49-F238E27FC236}">
                  <a16:creationId xmlns:a16="http://schemas.microsoft.com/office/drawing/2014/main" id="{817FF897-CAFE-E0F1-D13D-7019AAB81A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38753" y="2238476"/>
              <a:ext cx="838200" cy="876301"/>
              <a:chOff x="6321424" y="1228895"/>
              <a:chExt cx="838200" cy="876301"/>
            </a:xfrm>
          </p:grpSpPr>
          <p:grpSp>
            <p:nvGrpSpPr>
              <p:cNvPr id="67" name="Groep 105">
                <a:extLst>
                  <a:ext uri="{FF2B5EF4-FFF2-40B4-BE49-F238E27FC236}">
                    <a16:creationId xmlns:a16="http://schemas.microsoft.com/office/drawing/2014/main" id="{38E7F1EF-6985-0153-80F6-3AC46E0092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21424" y="1228895"/>
                <a:ext cx="838200" cy="852488"/>
                <a:chOff x="5965827" y="1220428"/>
                <a:chExt cx="838200" cy="852488"/>
              </a:xfrm>
            </p:grpSpPr>
            <p:sp>
              <p:nvSpPr>
                <p:cNvPr id="69" name="Tekstvak 13">
                  <a:extLst>
                    <a:ext uri="{FF2B5EF4-FFF2-40B4-BE49-F238E27FC236}">
                      <a16:creationId xmlns:a16="http://schemas.microsoft.com/office/drawing/2014/main" id="{85BF1107-482D-F89C-E53B-7774FDD2B61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65827" y="1220428"/>
                  <a:ext cx="838200" cy="2154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Keukenhoek</a:t>
                  </a:r>
                </a:p>
              </p:txBody>
            </p:sp>
            <p:sp>
              <p:nvSpPr>
                <p:cNvPr id="70" name="Ovaal 69">
                  <a:extLst>
                    <a:ext uri="{FF2B5EF4-FFF2-40B4-BE49-F238E27FC236}">
                      <a16:creationId xmlns:a16="http://schemas.microsoft.com/office/drawing/2014/main" id="{5BEF83BE-AB78-AA1B-2095-3EAE356731D1}"/>
                    </a:ext>
                  </a:extLst>
                </p:cNvPr>
                <p:cNvSpPr/>
                <p:nvPr/>
              </p:nvSpPr>
              <p:spPr>
                <a:xfrm>
                  <a:off x="6048375" y="2026879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" name="Rechthoek 67">
                <a:extLst>
                  <a:ext uri="{FF2B5EF4-FFF2-40B4-BE49-F238E27FC236}">
                    <a16:creationId xmlns:a16="http://schemas.microsoft.com/office/drawing/2014/main" id="{456D264A-A3B7-84C2-9BA1-C436AE112FEF}"/>
                  </a:ext>
                </a:extLst>
              </p:cNvPr>
              <p:cNvSpPr/>
              <p:nvPr/>
            </p:nvSpPr>
            <p:spPr>
              <a:xfrm>
                <a:off x="6354759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F83153ED-63CB-6E35-F952-0F8C9727F454}"/>
              </a:ext>
            </a:extLst>
          </p:cNvPr>
          <p:cNvGrpSpPr/>
          <p:nvPr/>
        </p:nvGrpSpPr>
        <p:grpSpPr>
          <a:xfrm>
            <a:off x="3103565" y="2238477"/>
            <a:ext cx="796925" cy="876300"/>
            <a:chOff x="3103565" y="2238477"/>
            <a:chExt cx="796925" cy="876300"/>
          </a:xfrm>
        </p:grpSpPr>
        <p:pic>
          <p:nvPicPr>
            <p:cNvPr id="179" name="Afbeelding 178" descr="Afbeelding met clipart, tekenfilm, Tekenfilm, silhouet&#10;&#10;Door AI gegenereerde inhoud is mogelijk onjuist.">
              <a:extLst>
                <a:ext uri="{FF2B5EF4-FFF2-40B4-BE49-F238E27FC236}">
                  <a16:creationId xmlns:a16="http://schemas.microsoft.com/office/drawing/2014/main" id="{720D8897-C56A-40C8-EF7E-A961EEF24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5823" y="2275350"/>
              <a:ext cx="714181" cy="714181"/>
            </a:xfrm>
            <a:prstGeom prst="rect">
              <a:avLst/>
            </a:prstGeom>
          </p:spPr>
        </p:pic>
        <p:grpSp>
          <p:nvGrpSpPr>
            <p:cNvPr id="56" name="Groep 2">
              <a:extLst>
                <a:ext uri="{FF2B5EF4-FFF2-40B4-BE49-F238E27FC236}">
                  <a16:creationId xmlns:a16="http://schemas.microsoft.com/office/drawing/2014/main" id="{6B3F184F-61DE-506D-D5ED-3B72E9C03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3565" y="2238477"/>
              <a:ext cx="796925" cy="876300"/>
              <a:chOff x="4194702" y="1228896"/>
              <a:chExt cx="796403" cy="876300"/>
            </a:xfrm>
          </p:grpSpPr>
          <p:grpSp>
            <p:nvGrpSpPr>
              <p:cNvPr id="57" name="Groep 103">
                <a:extLst>
                  <a:ext uri="{FF2B5EF4-FFF2-40B4-BE49-F238E27FC236}">
                    <a16:creationId xmlns:a16="http://schemas.microsoft.com/office/drawing/2014/main" id="{4D3FAD23-F5AF-1CB8-5463-0AC387B9DB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05804" y="1255592"/>
                <a:ext cx="773837" cy="817854"/>
                <a:chOff x="3850207" y="1247125"/>
                <a:chExt cx="773837" cy="817854"/>
              </a:xfrm>
            </p:grpSpPr>
            <p:sp>
              <p:nvSpPr>
                <p:cNvPr id="59" name="Tekstvak 58">
                  <a:extLst>
                    <a:ext uri="{FF2B5EF4-FFF2-40B4-BE49-F238E27FC236}">
                      <a16:creationId xmlns:a16="http://schemas.microsoft.com/office/drawing/2014/main" id="{90D8D860-5AB6-9960-9C97-74203A4870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50207" y="1247125"/>
                  <a:ext cx="77383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Fantasieplek</a:t>
                  </a:r>
                </a:p>
              </p:txBody>
            </p:sp>
            <p:sp>
              <p:nvSpPr>
                <p:cNvPr id="60" name="Ovaal 59">
                  <a:extLst>
                    <a:ext uri="{FF2B5EF4-FFF2-40B4-BE49-F238E27FC236}">
                      <a16:creationId xmlns:a16="http://schemas.microsoft.com/office/drawing/2014/main" id="{26E16441-5D46-3DDE-6EA2-5E4ED37F22FD}"/>
                    </a:ext>
                  </a:extLst>
                </p:cNvPr>
                <p:cNvSpPr/>
                <p:nvPr/>
              </p:nvSpPr>
              <p:spPr>
                <a:xfrm>
                  <a:off x="3913669" y="2018941"/>
                  <a:ext cx="44421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8" name="Rechthoek 57">
                <a:extLst>
                  <a:ext uri="{FF2B5EF4-FFF2-40B4-BE49-F238E27FC236}">
                    <a16:creationId xmlns:a16="http://schemas.microsoft.com/office/drawing/2014/main" id="{6352CB79-852F-1658-3CA9-99D7B7C4445D}"/>
                  </a:ext>
                </a:extLst>
              </p:cNvPr>
              <p:cNvSpPr/>
              <p:nvPr/>
            </p:nvSpPr>
            <p:spPr>
              <a:xfrm>
                <a:off x="4194702" y="1228896"/>
                <a:ext cx="796403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72" name="Ovaal 71">
              <a:extLst>
                <a:ext uri="{FF2B5EF4-FFF2-40B4-BE49-F238E27FC236}">
                  <a16:creationId xmlns:a16="http://schemas.microsoft.com/office/drawing/2014/main" id="{175D1CA6-B87C-B99A-F1A9-E3EB10492DBF}"/>
                </a:ext>
              </a:extLst>
            </p:cNvPr>
            <p:cNvSpPr/>
            <p:nvPr/>
          </p:nvSpPr>
          <p:spPr bwMode="auto">
            <a:xfrm>
              <a:off x="3255963" y="3036988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E8EA3424-E095-BDCD-96C8-C29B550637FE}"/>
              </a:ext>
            </a:extLst>
          </p:cNvPr>
          <p:cNvGrpSpPr/>
          <p:nvPr/>
        </p:nvGrpSpPr>
        <p:grpSpPr>
          <a:xfrm>
            <a:off x="6371554" y="3309839"/>
            <a:ext cx="796925" cy="876300"/>
            <a:chOff x="6371554" y="3309839"/>
            <a:chExt cx="796925" cy="876300"/>
          </a:xfrm>
        </p:grpSpPr>
        <p:pic>
          <p:nvPicPr>
            <p:cNvPr id="203" name="Afbeelding 202" descr="Afbeelding met schets, tekening, silhouet, zwart-wit&#10;&#10;Door AI gegenereerde inhoud is mogelijk onjuist.">
              <a:extLst>
                <a:ext uri="{FF2B5EF4-FFF2-40B4-BE49-F238E27FC236}">
                  <a16:creationId xmlns:a16="http://schemas.microsoft.com/office/drawing/2014/main" id="{15F76EC7-5B2B-D9CB-7370-DE84D84FB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83" t="26786" r="21176" b="30758"/>
            <a:stretch>
              <a:fillRect/>
            </a:stretch>
          </p:blipFill>
          <p:spPr>
            <a:xfrm>
              <a:off x="6423239" y="3347721"/>
              <a:ext cx="693553" cy="708864"/>
            </a:xfrm>
            <a:prstGeom prst="rect">
              <a:avLst/>
            </a:prstGeom>
          </p:spPr>
        </p:pic>
        <p:grpSp>
          <p:nvGrpSpPr>
            <p:cNvPr id="124" name="Groep 6">
              <a:extLst>
                <a:ext uri="{FF2B5EF4-FFF2-40B4-BE49-F238E27FC236}">
                  <a16:creationId xmlns:a16="http://schemas.microsoft.com/office/drawing/2014/main" id="{2864C766-90A6-0545-A16B-0C7ED42838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71554" y="3309839"/>
              <a:ext cx="796925" cy="876300"/>
              <a:chOff x="7420501" y="1228896"/>
              <a:chExt cx="796925" cy="876300"/>
            </a:xfrm>
          </p:grpSpPr>
          <p:grpSp>
            <p:nvGrpSpPr>
              <p:cNvPr id="125" name="Groep 106">
                <a:extLst>
                  <a:ext uri="{FF2B5EF4-FFF2-40B4-BE49-F238E27FC236}">
                    <a16:creationId xmlns:a16="http://schemas.microsoft.com/office/drawing/2014/main" id="{56AC941F-4B5B-A3C1-360D-639B3D9A17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59450" y="1246901"/>
                <a:ext cx="711372" cy="834483"/>
                <a:chOff x="7103853" y="1238434"/>
                <a:chExt cx="711372" cy="834483"/>
              </a:xfrm>
            </p:grpSpPr>
            <p:sp>
              <p:nvSpPr>
                <p:cNvPr id="127" name="Tekstvak 34">
                  <a:extLst>
                    <a:ext uri="{FF2B5EF4-FFF2-40B4-BE49-F238E27FC236}">
                      <a16:creationId xmlns:a16="http://schemas.microsoft.com/office/drawing/2014/main" id="{5418E1C2-E6A6-B6A8-8C91-4D448317B8C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03853" y="1238434"/>
                  <a:ext cx="711372" cy="2157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Podium</a:t>
                  </a:r>
                </a:p>
              </p:txBody>
            </p:sp>
            <p:sp>
              <p:nvSpPr>
                <p:cNvPr id="128" name="Ovaal 127">
                  <a:extLst>
                    <a:ext uri="{FF2B5EF4-FFF2-40B4-BE49-F238E27FC236}">
                      <a16:creationId xmlns:a16="http://schemas.microsoft.com/office/drawing/2014/main" id="{284E5687-D14E-91EA-5F14-A20A1E1B6F8C}"/>
                    </a:ext>
                  </a:extLst>
                </p:cNvPr>
                <p:cNvSpPr/>
                <p:nvPr/>
              </p:nvSpPr>
              <p:spPr>
                <a:xfrm>
                  <a:off x="7125229" y="2026879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Ovaal 128">
                  <a:extLst>
                    <a:ext uri="{FF2B5EF4-FFF2-40B4-BE49-F238E27FC236}">
                      <a16:creationId xmlns:a16="http://schemas.microsoft.com/office/drawing/2014/main" id="{50635C17-2DB4-9D0E-91D4-F0CAE8CF6EC8}"/>
                    </a:ext>
                  </a:extLst>
                </p:cNvPr>
                <p:cNvSpPr/>
                <p:nvPr/>
              </p:nvSpPr>
              <p:spPr>
                <a:xfrm>
                  <a:off x="7206191" y="2026879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6" name="Rechthoek 125">
                <a:extLst>
                  <a:ext uri="{FF2B5EF4-FFF2-40B4-BE49-F238E27FC236}">
                    <a16:creationId xmlns:a16="http://schemas.microsoft.com/office/drawing/2014/main" id="{95CD8921-A95B-D1D2-9AAB-7CB71408ABE5}"/>
                  </a:ext>
                </a:extLst>
              </p:cNvPr>
              <p:cNvSpPr/>
              <p:nvPr/>
            </p:nvSpPr>
            <p:spPr>
              <a:xfrm>
                <a:off x="7420501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30" name="Ovaal 129">
              <a:extLst>
                <a:ext uri="{FF2B5EF4-FFF2-40B4-BE49-F238E27FC236}">
                  <a16:creationId xmlns:a16="http://schemas.microsoft.com/office/drawing/2014/main" id="{D2114C17-26B3-DB31-076B-89FF2A04C4B5}"/>
                </a:ext>
              </a:extLst>
            </p:cNvPr>
            <p:cNvSpPr/>
            <p:nvPr/>
          </p:nvSpPr>
          <p:spPr bwMode="auto">
            <a:xfrm>
              <a:off x="6595391" y="4116289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1AE44194-0A70-B698-6371-78B085EA14CA}"/>
              </a:ext>
            </a:extLst>
          </p:cNvPr>
          <p:cNvGrpSpPr/>
          <p:nvPr/>
        </p:nvGrpSpPr>
        <p:grpSpPr>
          <a:xfrm>
            <a:off x="7394378" y="2238477"/>
            <a:ext cx="838200" cy="876300"/>
            <a:chOff x="7394378" y="2238477"/>
            <a:chExt cx="838200" cy="876300"/>
          </a:xfrm>
        </p:grpSpPr>
        <p:pic>
          <p:nvPicPr>
            <p:cNvPr id="205" name="Afbeelding 204" descr="Afbeelding met schets, tekening, kunst, illustratie&#10;&#10;Door AI gegenereerde inhoud is mogelijk onjuist.">
              <a:extLst>
                <a:ext uri="{FF2B5EF4-FFF2-40B4-BE49-F238E27FC236}">
                  <a16:creationId xmlns:a16="http://schemas.microsoft.com/office/drawing/2014/main" id="{13EBD815-3854-D627-87FB-9737D4F5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61" t="32640" r="21651" b="25888"/>
            <a:stretch>
              <a:fillRect/>
            </a:stretch>
          </p:blipFill>
          <p:spPr>
            <a:xfrm>
              <a:off x="7462460" y="2275350"/>
              <a:ext cx="719778" cy="719265"/>
            </a:xfrm>
            <a:prstGeom prst="rect">
              <a:avLst/>
            </a:prstGeom>
          </p:spPr>
        </p:pic>
        <p:grpSp>
          <p:nvGrpSpPr>
            <p:cNvPr id="132" name="Groep 5">
              <a:extLst>
                <a:ext uri="{FF2B5EF4-FFF2-40B4-BE49-F238E27FC236}">
                  <a16:creationId xmlns:a16="http://schemas.microsoft.com/office/drawing/2014/main" id="{74443051-9D61-25D7-F4E8-2DD3918E9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94378" y="2238477"/>
              <a:ext cx="838200" cy="876300"/>
              <a:chOff x="6321422" y="1228896"/>
              <a:chExt cx="838200" cy="876300"/>
            </a:xfrm>
          </p:grpSpPr>
          <p:grpSp>
            <p:nvGrpSpPr>
              <p:cNvPr id="133" name="Groep 105">
                <a:extLst>
                  <a:ext uri="{FF2B5EF4-FFF2-40B4-BE49-F238E27FC236}">
                    <a16:creationId xmlns:a16="http://schemas.microsoft.com/office/drawing/2014/main" id="{BABA651A-A91E-4360-2EB3-ACF6076615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21422" y="1248301"/>
                <a:ext cx="838200" cy="833082"/>
                <a:chOff x="5965825" y="1239834"/>
                <a:chExt cx="838200" cy="833082"/>
              </a:xfrm>
            </p:grpSpPr>
            <p:sp>
              <p:nvSpPr>
                <p:cNvPr id="135" name="Tekstvak 13">
                  <a:extLst>
                    <a:ext uri="{FF2B5EF4-FFF2-40B4-BE49-F238E27FC236}">
                      <a16:creationId xmlns:a16="http://schemas.microsoft.com/office/drawing/2014/main" id="{4736CD02-63BA-7372-DC72-32E9087F15F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65825" y="1239834"/>
                  <a:ext cx="838200" cy="2154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Rustige plek</a:t>
                  </a:r>
                </a:p>
              </p:txBody>
            </p:sp>
            <p:sp>
              <p:nvSpPr>
                <p:cNvPr id="136" name="Ovaal 135">
                  <a:extLst>
                    <a:ext uri="{FF2B5EF4-FFF2-40B4-BE49-F238E27FC236}">
                      <a16:creationId xmlns:a16="http://schemas.microsoft.com/office/drawing/2014/main" id="{BA1447B9-F46B-EFA2-13CD-900AEADC7667}"/>
                    </a:ext>
                  </a:extLst>
                </p:cNvPr>
                <p:cNvSpPr/>
                <p:nvPr/>
              </p:nvSpPr>
              <p:spPr>
                <a:xfrm>
                  <a:off x="6048375" y="2026879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4" name="Rechthoek 133">
                <a:extLst>
                  <a:ext uri="{FF2B5EF4-FFF2-40B4-BE49-F238E27FC236}">
                    <a16:creationId xmlns:a16="http://schemas.microsoft.com/office/drawing/2014/main" id="{BBBBB75A-1C4F-0D14-82D4-9A66745A6C6E}"/>
                  </a:ext>
                </a:extLst>
              </p:cNvPr>
              <p:cNvSpPr/>
              <p:nvPr/>
            </p:nvSpPr>
            <p:spPr>
              <a:xfrm>
                <a:off x="6354759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1FCEE05F-590A-8C9F-2812-616FB09CC557}"/>
              </a:ext>
            </a:extLst>
          </p:cNvPr>
          <p:cNvGrpSpPr/>
          <p:nvPr/>
        </p:nvGrpSpPr>
        <p:grpSpPr>
          <a:xfrm>
            <a:off x="8483872" y="2238477"/>
            <a:ext cx="839327" cy="876300"/>
            <a:chOff x="8483872" y="2238477"/>
            <a:chExt cx="839327" cy="876300"/>
          </a:xfrm>
        </p:grpSpPr>
        <p:pic>
          <p:nvPicPr>
            <p:cNvPr id="207" name="Afbeelding 206" descr="Afbeelding met schets, tekening, silhouet, kunst&#10;&#10;Door AI gegenereerde inhoud is mogelijk onjuist.">
              <a:extLst>
                <a:ext uri="{FF2B5EF4-FFF2-40B4-BE49-F238E27FC236}">
                  <a16:creationId xmlns:a16="http://schemas.microsoft.com/office/drawing/2014/main" id="{66A17BB0-82B3-60B7-A181-BE428ADE9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61" t="28907" r="20321" b="29777"/>
            <a:stretch>
              <a:fillRect/>
            </a:stretch>
          </p:blipFill>
          <p:spPr>
            <a:xfrm>
              <a:off x="8556701" y="2266748"/>
              <a:ext cx="733627" cy="714181"/>
            </a:xfrm>
            <a:prstGeom prst="rect">
              <a:avLst/>
            </a:prstGeom>
          </p:spPr>
        </p:pic>
        <p:grpSp>
          <p:nvGrpSpPr>
            <p:cNvPr id="138" name="Groep 6">
              <a:extLst>
                <a:ext uri="{FF2B5EF4-FFF2-40B4-BE49-F238E27FC236}">
                  <a16:creationId xmlns:a16="http://schemas.microsoft.com/office/drawing/2014/main" id="{075D3C58-220C-F88A-5E97-9D4A1C45D9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83872" y="2238477"/>
              <a:ext cx="839327" cy="876300"/>
              <a:chOff x="7378099" y="1228896"/>
              <a:chExt cx="839327" cy="876300"/>
            </a:xfrm>
          </p:grpSpPr>
          <p:grpSp>
            <p:nvGrpSpPr>
              <p:cNvPr id="139" name="Groep 106">
                <a:extLst>
                  <a:ext uri="{FF2B5EF4-FFF2-40B4-BE49-F238E27FC236}">
                    <a16:creationId xmlns:a16="http://schemas.microsoft.com/office/drawing/2014/main" id="{044A86DF-A7D4-DEA2-44F1-3F29D5058D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78099" y="1240363"/>
                <a:ext cx="839327" cy="841021"/>
                <a:chOff x="7022502" y="1231896"/>
                <a:chExt cx="839327" cy="841021"/>
              </a:xfrm>
            </p:grpSpPr>
            <p:sp>
              <p:nvSpPr>
                <p:cNvPr id="141" name="Tekstvak 34">
                  <a:extLst>
                    <a:ext uri="{FF2B5EF4-FFF2-40B4-BE49-F238E27FC236}">
                      <a16:creationId xmlns:a16="http://schemas.microsoft.com/office/drawing/2014/main" id="{DB659E09-F365-0959-3A02-4CB7C6EAB6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22502" y="1231896"/>
                  <a:ext cx="839327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Schaduwhoek</a:t>
                  </a:r>
                </a:p>
              </p:txBody>
            </p:sp>
            <p:sp>
              <p:nvSpPr>
                <p:cNvPr id="142" name="Ovaal 141">
                  <a:extLst>
                    <a:ext uri="{FF2B5EF4-FFF2-40B4-BE49-F238E27FC236}">
                      <a16:creationId xmlns:a16="http://schemas.microsoft.com/office/drawing/2014/main" id="{5C66F6A5-8CF5-889C-07A5-B5B2F3DA6573}"/>
                    </a:ext>
                  </a:extLst>
                </p:cNvPr>
                <p:cNvSpPr/>
                <p:nvPr/>
              </p:nvSpPr>
              <p:spPr>
                <a:xfrm>
                  <a:off x="7125229" y="2026879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0" name="Rechthoek 139">
                <a:extLst>
                  <a:ext uri="{FF2B5EF4-FFF2-40B4-BE49-F238E27FC236}">
                    <a16:creationId xmlns:a16="http://schemas.microsoft.com/office/drawing/2014/main" id="{80305E9A-8FED-E38D-70F4-D4C56F0BA827}"/>
                  </a:ext>
                </a:extLst>
              </p:cNvPr>
              <p:cNvSpPr/>
              <p:nvPr/>
            </p:nvSpPr>
            <p:spPr>
              <a:xfrm>
                <a:off x="7420501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9B006D9A-70DC-5567-0DC8-73D6A18645C0}"/>
              </a:ext>
            </a:extLst>
          </p:cNvPr>
          <p:cNvGrpSpPr/>
          <p:nvPr/>
        </p:nvGrpSpPr>
        <p:grpSpPr>
          <a:xfrm>
            <a:off x="8492937" y="1228725"/>
            <a:ext cx="838200" cy="876300"/>
            <a:chOff x="8492937" y="1228725"/>
            <a:chExt cx="838200" cy="876300"/>
          </a:xfrm>
        </p:grpSpPr>
        <p:pic>
          <p:nvPicPr>
            <p:cNvPr id="201" name="Afbeelding 200" descr="Afbeelding met tekening, schets, zwart-wit, tekenfilm&#10;&#10;Door AI gegenereerde inhoud is mogelijk onjuist.">
              <a:extLst>
                <a:ext uri="{FF2B5EF4-FFF2-40B4-BE49-F238E27FC236}">
                  <a16:creationId xmlns:a16="http://schemas.microsoft.com/office/drawing/2014/main" id="{588E6954-AC5D-E11B-5B75-DCB804EEA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9" t="28907" r="21175" b="30068"/>
            <a:stretch>
              <a:fillRect/>
            </a:stretch>
          </p:blipFill>
          <p:spPr>
            <a:xfrm>
              <a:off x="8563663" y="1275636"/>
              <a:ext cx="719704" cy="706789"/>
            </a:xfrm>
            <a:prstGeom prst="rect">
              <a:avLst/>
            </a:prstGeom>
          </p:spPr>
        </p:pic>
        <p:grpSp>
          <p:nvGrpSpPr>
            <p:cNvPr id="118" name="Groep 5">
              <a:extLst>
                <a:ext uri="{FF2B5EF4-FFF2-40B4-BE49-F238E27FC236}">
                  <a16:creationId xmlns:a16="http://schemas.microsoft.com/office/drawing/2014/main" id="{8290FF4E-153D-1B5E-14FB-D1D1A1F7DA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92937" y="1228725"/>
              <a:ext cx="838200" cy="876300"/>
              <a:chOff x="6321422" y="1228896"/>
              <a:chExt cx="838200" cy="876300"/>
            </a:xfrm>
          </p:grpSpPr>
          <p:grpSp>
            <p:nvGrpSpPr>
              <p:cNvPr id="119" name="Groep 105">
                <a:extLst>
                  <a:ext uri="{FF2B5EF4-FFF2-40B4-BE49-F238E27FC236}">
                    <a16:creationId xmlns:a16="http://schemas.microsoft.com/office/drawing/2014/main" id="{7300CAE3-7B77-E7DD-5F5C-44D2F7D812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21422" y="1248301"/>
                <a:ext cx="838200" cy="833082"/>
                <a:chOff x="5965825" y="1239834"/>
                <a:chExt cx="838200" cy="833082"/>
              </a:xfrm>
            </p:grpSpPr>
            <p:sp>
              <p:nvSpPr>
                <p:cNvPr id="121" name="Tekstvak 13">
                  <a:extLst>
                    <a:ext uri="{FF2B5EF4-FFF2-40B4-BE49-F238E27FC236}">
                      <a16:creationId xmlns:a16="http://schemas.microsoft.com/office/drawing/2014/main" id="{8345AB26-1700-A9C0-36CE-6584A62FD76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65825" y="1239834"/>
                  <a:ext cx="838200" cy="2154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Muziek</a:t>
                  </a:r>
                </a:p>
              </p:txBody>
            </p:sp>
            <p:sp>
              <p:nvSpPr>
                <p:cNvPr id="122" name="Ovaal 121">
                  <a:extLst>
                    <a:ext uri="{FF2B5EF4-FFF2-40B4-BE49-F238E27FC236}">
                      <a16:creationId xmlns:a16="http://schemas.microsoft.com/office/drawing/2014/main" id="{E7AD9531-6564-EFA1-9DAB-79F1ED7D383E}"/>
                    </a:ext>
                  </a:extLst>
                </p:cNvPr>
                <p:cNvSpPr/>
                <p:nvPr/>
              </p:nvSpPr>
              <p:spPr>
                <a:xfrm>
                  <a:off x="6048375" y="2026879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Ovaal 122">
                  <a:extLst>
                    <a:ext uri="{FF2B5EF4-FFF2-40B4-BE49-F238E27FC236}">
                      <a16:creationId xmlns:a16="http://schemas.microsoft.com/office/drawing/2014/main" id="{472BB31C-B334-9A0D-AE94-66BCCFD8B7D5}"/>
                    </a:ext>
                  </a:extLst>
                </p:cNvPr>
                <p:cNvSpPr/>
                <p:nvPr/>
              </p:nvSpPr>
              <p:spPr>
                <a:xfrm>
                  <a:off x="6129337" y="2026879"/>
                  <a:ext cx="46038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0" name="Rechthoek 119">
                <a:extLst>
                  <a:ext uri="{FF2B5EF4-FFF2-40B4-BE49-F238E27FC236}">
                    <a16:creationId xmlns:a16="http://schemas.microsoft.com/office/drawing/2014/main" id="{A5EA4728-D379-6975-85AA-1B749B447DBB}"/>
                  </a:ext>
                </a:extLst>
              </p:cNvPr>
              <p:cNvSpPr/>
              <p:nvPr/>
            </p:nvSpPr>
            <p:spPr>
              <a:xfrm>
                <a:off x="6354759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46" name="Ovaal 145">
              <a:extLst>
                <a:ext uri="{FF2B5EF4-FFF2-40B4-BE49-F238E27FC236}">
                  <a16:creationId xmlns:a16="http://schemas.microsoft.com/office/drawing/2014/main" id="{7309CD72-CF11-CDB6-AF4B-B328F282E2E0}"/>
                </a:ext>
              </a:extLst>
            </p:cNvPr>
            <p:cNvSpPr/>
            <p:nvPr/>
          </p:nvSpPr>
          <p:spPr bwMode="auto">
            <a:xfrm>
              <a:off x="8739793" y="2035174"/>
              <a:ext cx="46038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38CA9A5F-B184-2564-1784-E902928819FF}"/>
              </a:ext>
            </a:extLst>
          </p:cNvPr>
          <p:cNvGrpSpPr/>
          <p:nvPr/>
        </p:nvGrpSpPr>
        <p:grpSpPr>
          <a:xfrm>
            <a:off x="4155038" y="1228725"/>
            <a:ext cx="834573" cy="876300"/>
            <a:chOff x="4155038" y="1228725"/>
            <a:chExt cx="834573" cy="876300"/>
          </a:xfrm>
        </p:grpSpPr>
        <p:pic>
          <p:nvPicPr>
            <p:cNvPr id="193" name="Afbeelding 192" descr="Afbeelding met schets, tekening, tekenfilm, illustratie&#10;&#10;Door AI gegenereerde inhoud is mogelijk onjuist.">
              <a:extLst>
                <a:ext uri="{FF2B5EF4-FFF2-40B4-BE49-F238E27FC236}">
                  <a16:creationId xmlns:a16="http://schemas.microsoft.com/office/drawing/2014/main" id="{E85D6C4A-221B-7CFC-FB14-EAF621D7F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83" t="29024" r="21175" b="29493"/>
            <a:stretch>
              <a:fillRect/>
            </a:stretch>
          </p:blipFill>
          <p:spPr>
            <a:xfrm>
              <a:off x="4217424" y="1266128"/>
              <a:ext cx="717259" cy="716297"/>
            </a:xfrm>
            <a:prstGeom prst="rect">
              <a:avLst/>
            </a:prstGeom>
          </p:spPr>
        </p:pic>
        <p:grpSp>
          <p:nvGrpSpPr>
            <p:cNvPr id="163" name="Groep 3">
              <a:extLst>
                <a:ext uri="{FF2B5EF4-FFF2-40B4-BE49-F238E27FC236}">
                  <a16:creationId xmlns:a16="http://schemas.microsoft.com/office/drawing/2014/main" id="{44B3C1E2-CFC6-52C0-04E4-4A21B363B3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5038" y="1228725"/>
              <a:ext cx="834573" cy="876300"/>
              <a:chOff x="5257703" y="1228896"/>
              <a:chExt cx="835119" cy="876300"/>
            </a:xfrm>
          </p:grpSpPr>
          <p:grpSp>
            <p:nvGrpSpPr>
              <p:cNvPr id="164" name="Groep 104">
                <a:extLst>
                  <a:ext uri="{FF2B5EF4-FFF2-40B4-BE49-F238E27FC236}">
                    <a16:creationId xmlns:a16="http://schemas.microsoft.com/office/drawing/2014/main" id="{EDE1C6A6-7683-7A90-C9A0-A584ACFB17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57703" y="1248833"/>
                <a:ext cx="835119" cy="824613"/>
                <a:chOff x="4902106" y="1257300"/>
                <a:chExt cx="835119" cy="824613"/>
              </a:xfrm>
            </p:grpSpPr>
            <p:sp>
              <p:nvSpPr>
                <p:cNvPr id="166" name="Tekstvak 10">
                  <a:extLst>
                    <a:ext uri="{FF2B5EF4-FFF2-40B4-BE49-F238E27FC236}">
                      <a16:creationId xmlns:a16="http://schemas.microsoft.com/office/drawing/2014/main" id="{1809A4CE-1AA9-8628-CAA2-6020DDE9321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02106" y="1257300"/>
                  <a:ext cx="83511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Verkleedhoek</a:t>
                  </a:r>
                </a:p>
              </p:txBody>
            </p:sp>
            <p:sp>
              <p:nvSpPr>
                <p:cNvPr id="167" name="Ovaal 166">
                  <a:extLst>
                    <a:ext uri="{FF2B5EF4-FFF2-40B4-BE49-F238E27FC236}">
                      <a16:creationId xmlns:a16="http://schemas.microsoft.com/office/drawing/2014/main" id="{4ACDC77A-75A0-4E51-2EB8-DA68712C02E7}"/>
                    </a:ext>
                  </a:extLst>
                </p:cNvPr>
                <p:cNvSpPr/>
                <p:nvPr/>
              </p:nvSpPr>
              <p:spPr>
                <a:xfrm>
                  <a:off x="4998554" y="2035876"/>
                  <a:ext cx="44479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5" name="Rechthoek 164">
                <a:extLst>
                  <a:ext uri="{FF2B5EF4-FFF2-40B4-BE49-F238E27FC236}">
                    <a16:creationId xmlns:a16="http://schemas.microsoft.com/office/drawing/2014/main" id="{68069759-C2F8-6E57-5940-C71AA897BC01}"/>
                  </a:ext>
                </a:extLst>
              </p:cNvPr>
              <p:cNvSpPr/>
              <p:nvPr/>
            </p:nvSpPr>
            <p:spPr>
              <a:xfrm>
                <a:off x="5287432" y="1228896"/>
                <a:ext cx="797447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548DFED9-427C-40C8-93A8-75A2C6F20B9B}"/>
              </a:ext>
            </a:extLst>
          </p:cNvPr>
          <p:cNvGrpSpPr/>
          <p:nvPr/>
        </p:nvGrpSpPr>
        <p:grpSpPr>
          <a:xfrm>
            <a:off x="3068638" y="1223963"/>
            <a:ext cx="831850" cy="876300"/>
            <a:chOff x="3068638" y="1223963"/>
            <a:chExt cx="831850" cy="876300"/>
          </a:xfrm>
        </p:grpSpPr>
        <p:grpSp>
          <p:nvGrpSpPr>
            <p:cNvPr id="13" name="Groep 1">
              <a:extLst>
                <a:ext uri="{FF2B5EF4-FFF2-40B4-BE49-F238E27FC236}">
                  <a16:creationId xmlns:a16="http://schemas.microsoft.com/office/drawing/2014/main" id="{FE47ED54-3BF5-06C9-804D-301243B9E2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8638" y="1223963"/>
              <a:ext cx="831850" cy="876300"/>
              <a:chOff x="3069164" y="1232071"/>
              <a:chExt cx="831850" cy="876300"/>
            </a:xfrm>
          </p:grpSpPr>
          <p:grpSp>
            <p:nvGrpSpPr>
              <p:cNvPr id="14" name="Groep 102">
                <a:extLst>
                  <a:ext uri="{FF2B5EF4-FFF2-40B4-BE49-F238E27FC236}">
                    <a16:creationId xmlns:a16="http://schemas.microsoft.com/office/drawing/2014/main" id="{9D139BDB-B52E-34EF-884F-9BE8478B2C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69164" y="1260544"/>
                <a:ext cx="724493" cy="811314"/>
                <a:chOff x="2713567" y="1252077"/>
                <a:chExt cx="724493" cy="811314"/>
              </a:xfrm>
            </p:grpSpPr>
            <p:sp>
              <p:nvSpPr>
                <p:cNvPr id="19" name="Tekstvak 22">
                  <a:extLst>
                    <a:ext uri="{FF2B5EF4-FFF2-40B4-BE49-F238E27FC236}">
                      <a16:creationId xmlns:a16="http://schemas.microsoft.com/office/drawing/2014/main" id="{0FFC370E-3983-91AC-97A6-02049650AC1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13567" y="1252077"/>
                  <a:ext cx="724493" cy="2154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Bibliotheek</a:t>
                  </a:r>
                </a:p>
              </p:txBody>
            </p:sp>
            <p:sp>
              <p:nvSpPr>
                <p:cNvPr id="17" name="Ovaal 16">
                  <a:extLst>
                    <a:ext uri="{FF2B5EF4-FFF2-40B4-BE49-F238E27FC236}">
                      <a16:creationId xmlns:a16="http://schemas.microsoft.com/office/drawing/2014/main" id="{CE949A16-6E42-0808-425F-CBB2C6375A0D}"/>
                    </a:ext>
                  </a:extLst>
                </p:cNvPr>
                <p:cNvSpPr/>
                <p:nvPr/>
              </p:nvSpPr>
              <p:spPr>
                <a:xfrm>
                  <a:off x="2818342" y="2017354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Rechthoek 14">
                <a:extLst>
                  <a:ext uri="{FF2B5EF4-FFF2-40B4-BE49-F238E27FC236}">
                    <a16:creationId xmlns:a16="http://schemas.microsoft.com/office/drawing/2014/main" id="{338F9DD0-41AD-D1F6-E6F3-35EB7BAC3ABC}"/>
                  </a:ext>
                </a:extLst>
              </p:cNvPr>
              <p:cNvSpPr/>
              <p:nvPr/>
            </p:nvSpPr>
            <p:spPr>
              <a:xfrm>
                <a:off x="3104089" y="1232071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id="{53EFB6EE-8BEE-0FDE-E746-88FD7D127178}"/>
                </a:ext>
              </a:extLst>
            </p:cNvPr>
            <p:cNvSpPr/>
            <p:nvPr/>
          </p:nvSpPr>
          <p:spPr bwMode="auto">
            <a:xfrm>
              <a:off x="3251200" y="201930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173" name="Graphic 172">
              <a:extLst>
                <a:ext uri="{FF2B5EF4-FFF2-40B4-BE49-F238E27FC236}">
                  <a16:creationId xmlns:a16="http://schemas.microsoft.com/office/drawing/2014/main" id="{747FCE4B-6564-1DFE-67A0-6E9FCD75FE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148864" y="1257587"/>
              <a:ext cx="707814" cy="699252"/>
            </a:xfrm>
            <a:prstGeom prst="rect">
              <a:avLst/>
            </a:prstGeom>
          </p:spPr>
        </p:pic>
        <p:sp>
          <p:nvSpPr>
            <p:cNvPr id="175" name="Rechthoek 174">
              <a:extLst>
                <a:ext uri="{FF2B5EF4-FFF2-40B4-BE49-F238E27FC236}">
                  <a16:creationId xmlns:a16="http://schemas.microsoft.com/office/drawing/2014/main" id="{6A3F81E7-D7FB-A731-C19B-5809A4C1C837}"/>
                </a:ext>
              </a:extLst>
            </p:cNvPr>
            <p:cNvSpPr/>
            <p:nvPr/>
          </p:nvSpPr>
          <p:spPr>
            <a:xfrm>
              <a:off x="3148864" y="1257659"/>
              <a:ext cx="705960" cy="704331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4F70034F-54DD-B51F-9B9F-D3E595408826}"/>
              </a:ext>
            </a:extLst>
          </p:cNvPr>
          <p:cNvGrpSpPr/>
          <p:nvPr/>
        </p:nvGrpSpPr>
        <p:grpSpPr>
          <a:xfrm>
            <a:off x="6333937" y="2238477"/>
            <a:ext cx="838200" cy="876300"/>
            <a:chOff x="6333937" y="2238477"/>
            <a:chExt cx="838200" cy="876300"/>
          </a:xfrm>
        </p:grpSpPr>
        <p:grpSp>
          <p:nvGrpSpPr>
            <p:cNvPr id="76" name="Groep 5">
              <a:extLst>
                <a:ext uri="{FF2B5EF4-FFF2-40B4-BE49-F238E27FC236}">
                  <a16:creationId xmlns:a16="http://schemas.microsoft.com/office/drawing/2014/main" id="{7A55ACA1-4A1B-8593-7BDE-D31AA63CE0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33937" y="2238477"/>
              <a:ext cx="838200" cy="876300"/>
              <a:chOff x="6321422" y="1228896"/>
              <a:chExt cx="838200" cy="876300"/>
            </a:xfrm>
          </p:grpSpPr>
          <p:grpSp>
            <p:nvGrpSpPr>
              <p:cNvPr id="77" name="Groep 105">
                <a:extLst>
                  <a:ext uri="{FF2B5EF4-FFF2-40B4-BE49-F238E27FC236}">
                    <a16:creationId xmlns:a16="http://schemas.microsoft.com/office/drawing/2014/main" id="{DD9EDAEB-F09D-13F6-FDA5-DB02688DEA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21422" y="1248301"/>
                <a:ext cx="838200" cy="833082"/>
                <a:chOff x="5965825" y="1239834"/>
                <a:chExt cx="838200" cy="833082"/>
              </a:xfrm>
            </p:grpSpPr>
            <p:sp>
              <p:nvSpPr>
                <p:cNvPr id="79" name="Tekstvak 13">
                  <a:extLst>
                    <a:ext uri="{FF2B5EF4-FFF2-40B4-BE49-F238E27FC236}">
                      <a16:creationId xmlns:a16="http://schemas.microsoft.com/office/drawing/2014/main" id="{61FE50FE-0A74-AF74-1475-19FE22ADDF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65825" y="1239834"/>
                  <a:ext cx="838200" cy="2154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Leeshoek</a:t>
                  </a:r>
                </a:p>
              </p:txBody>
            </p:sp>
            <p:sp>
              <p:nvSpPr>
                <p:cNvPr id="80" name="Ovaal 79">
                  <a:extLst>
                    <a:ext uri="{FF2B5EF4-FFF2-40B4-BE49-F238E27FC236}">
                      <a16:creationId xmlns:a16="http://schemas.microsoft.com/office/drawing/2014/main" id="{035B6B99-866E-25A6-CFD9-9657E4F24709}"/>
                    </a:ext>
                  </a:extLst>
                </p:cNvPr>
                <p:cNvSpPr/>
                <p:nvPr/>
              </p:nvSpPr>
              <p:spPr>
                <a:xfrm>
                  <a:off x="6048375" y="2026879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Ovaal 80">
                  <a:extLst>
                    <a:ext uri="{FF2B5EF4-FFF2-40B4-BE49-F238E27FC236}">
                      <a16:creationId xmlns:a16="http://schemas.microsoft.com/office/drawing/2014/main" id="{125DF897-0515-0CA2-DBBC-9025B279DDB1}"/>
                    </a:ext>
                  </a:extLst>
                </p:cNvPr>
                <p:cNvSpPr/>
                <p:nvPr/>
              </p:nvSpPr>
              <p:spPr>
                <a:xfrm>
                  <a:off x="6129337" y="2026879"/>
                  <a:ext cx="46038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hthoek 77">
                <a:extLst>
                  <a:ext uri="{FF2B5EF4-FFF2-40B4-BE49-F238E27FC236}">
                    <a16:creationId xmlns:a16="http://schemas.microsoft.com/office/drawing/2014/main" id="{F88CDA8E-37B1-4FEB-A32D-B637DD0CC769}"/>
                  </a:ext>
                </a:extLst>
              </p:cNvPr>
              <p:cNvSpPr/>
              <p:nvPr/>
            </p:nvSpPr>
            <p:spPr>
              <a:xfrm>
                <a:off x="6354759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pic>
          <p:nvPicPr>
            <p:cNvPr id="171" name="Graphic 170">
              <a:extLst>
                <a:ext uri="{FF2B5EF4-FFF2-40B4-BE49-F238E27FC236}">
                  <a16:creationId xmlns:a16="http://schemas.microsoft.com/office/drawing/2014/main" id="{8E7CC0C5-29BA-6AB4-1DC1-6D454D47D3F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414679" y="2287309"/>
              <a:ext cx="702113" cy="693620"/>
            </a:xfrm>
            <a:prstGeom prst="rect">
              <a:avLst/>
            </a:prstGeom>
          </p:spPr>
        </p:pic>
        <p:sp>
          <p:nvSpPr>
            <p:cNvPr id="176" name="Rechthoek 175">
              <a:extLst>
                <a:ext uri="{FF2B5EF4-FFF2-40B4-BE49-F238E27FC236}">
                  <a16:creationId xmlns:a16="http://schemas.microsoft.com/office/drawing/2014/main" id="{B5EBB342-8110-54DC-2764-EC024C7C62B5}"/>
                </a:ext>
              </a:extLst>
            </p:cNvPr>
            <p:cNvSpPr/>
            <p:nvPr/>
          </p:nvSpPr>
          <p:spPr>
            <a:xfrm>
              <a:off x="6410832" y="2276598"/>
              <a:ext cx="705960" cy="704331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C4EEEE52-EC9D-51ED-DFD5-1262CDF8166D}"/>
              </a:ext>
            </a:extLst>
          </p:cNvPr>
          <p:cNvGrpSpPr/>
          <p:nvPr/>
        </p:nvGrpSpPr>
        <p:grpSpPr>
          <a:xfrm>
            <a:off x="5271704" y="3307541"/>
            <a:ext cx="809622" cy="876300"/>
            <a:chOff x="5271704" y="3307541"/>
            <a:chExt cx="809622" cy="876300"/>
          </a:xfrm>
        </p:grpSpPr>
        <p:pic>
          <p:nvPicPr>
            <p:cNvPr id="209" name="Graphic 208">
              <a:extLst>
                <a:ext uri="{FF2B5EF4-FFF2-40B4-BE49-F238E27FC236}">
                  <a16:creationId xmlns:a16="http://schemas.microsoft.com/office/drawing/2014/main" id="{10374A2B-EB50-779A-9A4E-FDBA95739B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320749" y="3353722"/>
              <a:ext cx="707852" cy="704331"/>
            </a:xfrm>
            <a:prstGeom prst="rect">
              <a:avLst/>
            </a:prstGeom>
          </p:spPr>
        </p:pic>
        <p:sp>
          <p:nvSpPr>
            <p:cNvPr id="212" name="Rechthoek 211">
              <a:extLst>
                <a:ext uri="{FF2B5EF4-FFF2-40B4-BE49-F238E27FC236}">
                  <a16:creationId xmlns:a16="http://schemas.microsoft.com/office/drawing/2014/main" id="{6D36A7BF-9369-019D-DE63-1EFFBF94DFD1}"/>
                </a:ext>
              </a:extLst>
            </p:cNvPr>
            <p:cNvSpPr/>
            <p:nvPr/>
          </p:nvSpPr>
          <p:spPr>
            <a:xfrm>
              <a:off x="5468554" y="3405188"/>
              <a:ext cx="473459" cy="10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158" name="Groep 2">
              <a:extLst>
                <a:ext uri="{FF2B5EF4-FFF2-40B4-BE49-F238E27FC236}">
                  <a16:creationId xmlns:a16="http://schemas.microsoft.com/office/drawing/2014/main" id="{77A008BE-102F-4F40-79FA-242F82B654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1704" y="3307541"/>
              <a:ext cx="809622" cy="876300"/>
              <a:chOff x="4194702" y="1228896"/>
              <a:chExt cx="809092" cy="876300"/>
            </a:xfrm>
          </p:grpSpPr>
          <p:grpSp>
            <p:nvGrpSpPr>
              <p:cNvPr id="159" name="Groep 103">
                <a:extLst>
                  <a:ext uri="{FF2B5EF4-FFF2-40B4-BE49-F238E27FC236}">
                    <a16:creationId xmlns:a16="http://schemas.microsoft.com/office/drawing/2014/main" id="{88E6F2D1-6178-F2BF-FFBA-09F7FB2AEE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53965" y="1265769"/>
                <a:ext cx="749829" cy="807677"/>
                <a:chOff x="3898368" y="1257302"/>
                <a:chExt cx="749829" cy="807677"/>
              </a:xfrm>
            </p:grpSpPr>
            <p:sp>
              <p:nvSpPr>
                <p:cNvPr id="161" name="Tekstvak 160">
                  <a:extLst>
                    <a:ext uri="{FF2B5EF4-FFF2-40B4-BE49-F238E27FC236}">
                      <a16:creationId xmlns:a16="http://schemas.microsoft.com/office/drawing/2014/main" id="{9A0B959B-3F34-4E8C-E92F-8C6D997E26B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98368" y="1257302"/>
                  <a:ext cx="74982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Uitkijkplek</a:t>
                  </a:r>
                </a:p>
              </p:txBody>
            </p:sp>
            <p:sp>
              <p:nvSpPr>
                <p:cNvPr id="162" name="Ovaal 161">
                  <a:extLst>
                    <a:ext uri="{FF2B5EF4-FFF2-40B4-BE49-F238E27FC236}">
                      <a16:creationId xmlns:a16="http://schemas.microsoft.com/office/drawing/2014/main" id="{29FBC1F0-71AB-6E48-93FF-7D41F32FB40B}"/>
                    </a:ext>
                  </a:extLst>
                </p:cNvPr>
                <p:cNvSpPr/>
                <p:nvPr/>
              </p:nvSpPr>
              <p:spPr>
                <a:xfrm>
                  <a:off x="3913669" y="2018941"/>
                  <a:ext cx="44421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0" name="Rechthoek 159">
                <a:extLst>
                  <a:ext uri="{FF2B5EF4-FFF2-40B4-BE49-F238E27FC236}">
                    <a16:creationId xmlns:a16="http://schemas.microsoft.com/office/drawing/2014/main" id="{033B351D-1922-C0A1-B68C-1D661F43BDCE}"/>
                  </a:ext>
                </a:extLst>
              </p:cNvPr>
              <p:cNvSpPr/>
              <p:nvPr/>
            </p:nvSpPr>
            <p:spPr>
              <a:xfrm>
                <a:off x="4194702" y="1228896"/>
                <a:ext cx="796403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68" name="Ovaal 167">
              <a:extLst>
                <a:ext uri="{FF2B5EF4-FFF2-40B4-BE49-F238E27FC236}">
                  <a16:creationId xmlns:a16="http://schemas.microsoft.com/office/drawing/2014/main" id="{780738DD-5DEB-873B-DE1A-F034E9832EA4}"/>
                </a:ext>
              </a:extLst>
            </p:cNvPr>
            <p:cNvSpPr/>
            <p:nvPr/>
          </p:nvSpPr>
          <p:spPr bwMode="auto">
            <a:xfrm>
              <a:off x="5424104" y="4106052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69" name="Ovaal 168">
              <a:extLst>
                <a:ext uri="{FF2B5EF4-FFF2-40B4-BE49-F238E27FC236}">
                  <a16:creationId xmlns:a16="http://schemas.microsoft.com/office/drawing/2014/main" id="{CF024BAD-0E3A-2591-8643-31B931E32460}"/>
                </a:ext>
              </a:extLst>
            </p:cNvPr>
            <p:cNvSpPr/>
            <p:nvPr/>
          </p:nvSpPr>
          <p:spPr bwMode="auto">
            <a:xfrm>
              <a:off x="5501891" y="4103587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11" name="Rechthoek 210">
              <a:extLst>
                <a:ext uri="{FF2B5EF4-FFF2-40B4-BE49-F238E27FC236}">
                  <a16:creationId xmlns:a16="http://schemas.microsoft.com/office/drawing/2014/main" id="{B12625D5-FD3D-C697-1F2B-81EE521134A7}"/>
                </a:ext>
              </a:extLst>
            </p:cNvPr>
            <p:cNvSpPr/>
            <p:nvPr/>
          </p:nvSpPr>
          <p:spPr>
            <a:xfrm>
              <a:off x="5322695" y="3353723"/>
              <a:ext cx="705960" cy="704331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8A8077CF-28BF-D085-7C25-34F9E5BCDF8D}"/>
              </a:ext>
            </a:extLst>
          </p:cNvPr>
          <p:cNvGrpSpPr/>
          <p:nvPr/>
        </p:nvGrpSpPr>
        <p:grpSpPr>
          <a:xfrm>
            <a:off x="4173583" y="3297137"/>
            <a:ext cx="804863" cy="876300"/>
            <a:chOff x="4173583" y="3297137"/>
            <a:chExt cx="804863" cy="876300"/>
          </a:xfrm>
        </p:grpSpPr>
        <p:pic>
          <p:nvPicPr>
            <p:cNvPr id="214" name="Graphic 213">
              <a:extLst>
                <a:ext uri="{FF2B5EF4-FFF2-40B4-BE49-F238E27FC236}">
                  <a16:creationId xmlns:a16="http://schemas.microsoft.com/office/drawing/2014/main" id="{0962CE98-E065-913F-4E6E-795DDF9EE9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16285" y="3345785"/>
              <a:ext cx="704331" cy="704331"/>
            </a:xfrm>
            <a:prstGeom prst="rect">
              <a:avLst/>
            </a:prstGeom>
          </p:spPr>
        </p:pic>
        <p:sp>
          <p:nvSpPr>
            <p:cNvPr id="216" name="Rechthoek 215">
              <a:extLst>
                <a:ext uri="{FF2B5EF4-FFF2-40B4-BE49-F238E27FC236}">
                  <a16:creationId xmlns:a16="http://schemas.microsoft.com/office/drawing/2014/main" id="{FDB3C4B8-F7FB-2900-9127-006A84C5B2EE}"/>
                </a:ext>
              </a:extLst>
            </p:cNvPr>
            <p:cNvSpPr/>
            <p:nvPr/>
          </p:nvSpPr>
          <p:spPr>
            <a:xfrm>
              <a:off x="4248438" y="3374967"/>
              <a:ext cx="573852" cy="9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17" name="Rechthoek 216">
              <a:extLst>
                <a:ext uri="{FF2B5EF4-FFF2-40B4-BE49-F238E27FC236}">
                  <a16:creationId xmlns:a16="http://schemas.microsoft.com/office/drawing/2014/main" id="{B02B3E3C-D252-9216-D1F1-725724FDFC54}"/>
                </a:ext>
              </a:extLst>
            </p:cNvPr>
            <p:cNvSpPr/>
            <p:nvPr/>
          </p:nvSpPr>
          <p:spPr>
            <a:xfrm>
              <a:off x="4259414" y="3449304"/>
              <a:ext cx="205394" cy="9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152" name="Groep 3">
              <a:extLst>
                <a:ext uri="{FF2B5EF4-FFF2-40B4-BE49-F238E27FC236}">
                  <a16:creationId xmlns:a16="http://schemas.microsoft.com/office/drawing/2014/main" id="{79CC310B-FB71-CA09-90AC-28A657F00A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3583" y="3297137"/>
              <a:ext cx="804863" cy="876300"/>
              <a:chOff x="5287432" y="1228896"/>
              <a:chExt cx="805390" cy="876300"/>
            </a:xfrm>
          </p:grpSpPr>
          <p:grpSp>
            <p:nvGrpSpPr>
              <p:cNvPr id="153" name="Groep 104">
                <a:extLst>
                  <a:ext uri="{FF2B5EF4-FFF2-40B4-BE49-F238E27FC236}">
                    <a16:creationId xmlns:a16="http://schemas.microsoft.com/office/drawing/2014/main" id="{3DCEC74C-65C7-2CAC-3E62-D5B88BF5F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03835" y="1248833"/>
                <a:ext cx="788987" cy="824613"/>
                <a:chOff x="4948238" y="1257300"/>
                <a:chExt cx="788987" cy="824613"/>
              </a:xfrm>
            </p:grpSpPr>
            <p:sp>
              <p:nvSpPr>
                <p:cNvPr id="155" name="Tekstvak 10">
                  <a:extLst>
                    <a:ext uri="{FF2B5EF4-FFF2-40B4-BE49-F238E27FC236}">
                      <a16:creationId xmlns:a16="http://schemas.microsoft.com/office/drawing/2014/main" id="{38380C1B-C1AD-87C7-42E1-3A338099C7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48238" y="1257300"/>
                  <a:ext cx="788987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Tentoonstellings-</a:t>
                  </a:r>
                </a:p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muur</a:t>
                  </a:r>
                </a:p>
              </p:txBody>
            </p:sp>
            <p:sp>
              <p:nvSpPr>
                <p:cNvPr id="156" name="Ovaal 155">
                  <a:extLst>
                    <a:ext uri="{FF2B5EF4-FFF2-40B4-BE49-F238E27FC236}">
                      <a16:creationId xmlns:a16="http://schemas.microsoft.com/office/drawing/2014/main" id="{8560FD63-F184-84FE-F176-27AC1489B528}"/>
                    </a:ext>
                  </a:extLst>
                </p:cNvPr>
                <p:cNvSpPr/>
                <p:nvPr/>
              </p:nvSpPr>
              <p:spPr>
                <a:xfrm>
                  <a:off x="4998554" y="2035876"/>
                  <a:ext cx="44479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4" name="Rechthoek 153">
                <a:extLst>
                  <a:ext uri="{FF2B5EF4-FFF2-40B4-BE49-F238E27FC236}">
                    <a16:creationId xmlns:a16="http://schemas.microsoft.com/office/drawing/2014/main" id="{F3152BFB-619A-13FF-CBF1-4F28F5DDD8CD}"/>
                  </a:ext>
                </a:extLst>
              </p:cNvPr>
              <p:cNvSpPr/>
              <p:nvPr/>
            </p:nvSpPr>
            <p:spPr>
              <a:xfrm>
                <a:off x="5287432" y="1228896"/>
                <a:ext cx="797447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15" name="Rechthoek 214">
              <a:extLst>
                <a:ext uri="{FF2B5EF4-FFF2-40B4-BE49-F238E27FC236}">
                  <a16:creationId xmlns:a16="http://schemas.microsoft.com/office/drawing/2014/main" id="{34C23755-B6B5-471D-34FD-0FED82D8EBA9}"/>
                </a:ext>
              </a:extLst>
            </p:cNvPr>
            <p:cNvSpPr/>
            <p:nvPr/>
          </p:nvSpPr>
          <p:spPr>
            <a:xfrm>
              <a:off x="4216602" y="3345785"/>
              <a:ext cx="705960" cy="704331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53B8632A-1F8B-A161-54DA-E7BACE6F30E4}"/>
              </a:ext>
            </a:extLst>
          </p:cNvPr>
          <p:cNvGrpSpPr/>
          <p:nvPr/>
        </p:nvGrpSpPr>
        <p:grpSpPr>
          <a:xfrm>
            <a:off x="3089562" y="3297137"/>
            <a:ext cx="809622" cy="876300"/>
            <a:chOff x="3089562" y="3297137"/>
            <a:chExt cx="809622" cy="876300"/>
          </a:xfrm>
        </p:grpSpPr>
        <p:pic>
          <p:nvPicPr>
            <p:cNvPr id="219" name="Graphic 218">
              <a:extLst>
                <a:ext uri="{FF2B5EF4-FFF2-40B4-BE49-F238E27FC236}">
                  <a16:creationId xmlns:a16="http://schemas.microsoft.com/office/drawing/2014/main" id="{3C907D48-31FE-EB1F-AA2C-D87A4AA6D9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138841" y="3359721"/>
              <a:ext cx="692331" cy="692331"/>
            </a:xfrm>
            <a:prstGeom prst="rect">
              <a:avLst/>
            </a:prstGeom>
          </p:spPr>
        </p:pic>
        <p:sp>
          <p:nvSpPr>
            <p:cNvPr id="221" name="Rechthoek 220">
              <a:extLst>
                <a:ext uri="{FF2B5EF4-FFF2-40B4-BE49-F238E27FC236}">
                  <a16:creationId xmlns:a16="http://schemas.microsoft.com/office/drawing/2014/main" id="{4B337A40-2C7E-F22F-64DE-6066140A834B}"/>
                </a:ext>
              </a:extLst>
            </p:cNvPr>
            <p:cNvSpPr/>
            <p:nvPr/>
          </p:nvSpPr>
          <p:spPr>
            <a:xfrm>
              <a:off x="3222653" y="3359721"/>
              <a:ext cx="582782" cy="1470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147" name="Groep 2">
              <a:extLst>
                <a:ext uri="{FF2B5EF4-FFF2-40B4-BE49-F238E27FC236}">
                  <a16:creationId xmlns:a16="http://schemas.microsoft.com/office/drawing/2014/main" id="{26E43E0A-C117-96DD-6BAD-2F3ABBBE04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9562" y="3297137"/>
              <a:ext cx="809622" cy="876300"/>
              <a:chOff x="4194702" y="1228896"/>
              <a:chExt cx="809092" cy="876300"/>
            </a:xfrm>
          </p:grpSpPr>
          <p:grpSp>
            <p:nvGrpSpPr>
              <p:cNvPr id="148" name="Groep 103">
                <a:extLst>
                  <a:ext uri="{FF2B5EF4-FFF2-40B4-BE49-F238E27FC236}">
                    <a16:creationId xmlns:a16="http://schemas.microsoft.com/office/drawing/2014/main" id="{1393D9A7-D2C6-8548-6792-F5DED15BA8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53965" y="1265769"/>
                <a:ext cx="749829" cy="807677"/>
                <a:chOff x="3898368" y="1257302"/>
                <a:chExt cx="749829" cy="807677"/>
              </a:xfrm>
            </p:grpSpPr>
            <p:sp>
              <p:nvSpPr>
                <p:cNvPr id="150" name="Tekstvak 149">
                  <a:extLst>
                    <a:ext uri="{FF2B5EF4-FFF2-40B4-BE49-F238E27FC236}">
                      <a16:creationId xmlns:a16="http://schemas.microsoft.com/office/drawing/2014/main" id="{530F2777-DE4E-EB21-BD28-C7116C4975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98368" y="1257302"/>
                  <a:ext cx="74982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Tekenatelier</a:t>
                  </a:r>
                </a:p>
              </p:txBody>
            </p:sp>
            <p:sp>
              <p:nvSpPr>
                <p:cNvPr id="151" name="Ovaal 150">
                  <a:extLst>
                    <a:ext uri="{FF2B5EF4-FFF2-40B4-BE49-F238E27FC236}">
                      <a16:creationId xmlns:a16="http://schemas.microsoft.com/office/drawing/2014/main" id="{0569306B-A1C3-3605-4E58-D45AE0A7392A}"/>
                    </a:ext>
                  </a:extLst>
                </p:cNvPr>
                <p:cNvSpPr/>
                <p:nvPr/>
              </p:nvSpPr>
              <p:spPr>
                <a:xfrm>
                  <a:off x="3913669" y="2018941"/>
                  <a:ext cx="44421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9" name="Rechthoek 148">
                <a:extLst>
                  <a:ext uri="{FF2B5EF4-FFF2-40B4-BE49-F238E27FC236}">
                    <a16:creationId xmlns:a16="http://schemas.microsoft.com/office/drawing/2014/main" id="{5350B6D3-AE24-4274-CE22-E10EA84B51DE}"/>
                  </a:ext>
                </a:extLst>
              </p:cNvPr>
              <p:cNvSpPr/>
              <p:nvPr/>
            </p:nvSpPr>
            <p:spPr>
              <a:xfrm>
                <a:off x="4194702" y="1228896"/>
                <a:ext cx="796403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7" name="Ovaal 156">
              <a:extLst>
                <a:ext uri="{FF2B5EF4-FFF2-40B4-BE49-F238E27FC236}">
                  <a16:creationId xmlns:a16="http://schemas.microsoft.com/office/drawing/2014/main" id="{75395625-406D-D22B-4AC0-88B7CF06B0DF}"/>
                </a:ext>
              </a:extLst>
            </p:cNvPr>
            <p:cNvSpPr/>
            <p:nvPr/>
          </p:nvSpPr>
          <p:spPr bwMode="auto">
            <a:xfrm>
              <a:off x="3241962" y="4095648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20" name="Rechthoek 219">
              <a:extLst>
                <a:ext uri="{FF2B5EF4-FFF2-40B4-BE49-F238E27FC236}">
                  <a16:creationId xmlns:a16="http://schemas.microsoft.com/office/drawing/2014/main" id="{71BD0366-6E51-28E9-2660-956B72D21D94}"/>
                </a:ext>
              </a:extLst>
            </p:cNvPr>
            <p:cNvSpPr/>
            <p:nvPr/>
          </p:nvSpPr>
          <p:spPr>
            <a:xfrm>
              <a:off x="3138841" y="3347721"/>
              <a:ext cx="692331" cy="704331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4245811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BD5D67-4AE7-7E57-BD93-6C339DFB27D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8F4928-A4FB-2263-8352-289DA3BC2B8E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7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9BE1D7E-6D9A-EE29-D08E-0234DA8F7188}"/>
              </a:ext>
            </a:extLst>
          </p:cNvPr>
          <p:cNvSpPr>
            <a:spLocks noChangeAspect="1"/>
          </p:cNvSpPr>
          <p:nvPr/>
        </p:nvSpPr>
        <p:spPr>
          <a:xfrm>
            <a:off x="1931507" y="697097"/>
            <a:ext cx="869950" cy="866775"/>
          </a:xfrm>
          <a:prstGeom prst="rect">
            <a:avLst/>
          </a:prstGeom>
          <a:solidFill>
            <a:srgbClr val="569F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SPEEL-NATUUR</a:t>
            </a:r>
          </a:p>
        </p:txBody>
      </p:sp>
      <p:grpSp>
        <p:nvGrpSpPr>
          <p:cNvPr id="8" name="Groep 1">
            <a:extLst>
              <a:ext uri="{FF2B5EF4-FFF2-40B4-BE49-F238E27FC236}">
                <a16:creationId xmlns:a16="http://schemas.microsoft.com/office/drawing/2014/main" id="{076EA67D-A8E6-DCDF-9847-83903F594CED}"/>
              </a:ext>
            </a:extLst>
          </p:cNvPr>
          <p:cNvGrpSpPr>
            <a:grpSpLocks/>
          </p:cNvGrpSpPr>
          <p:nvPr/>
        </p:nvGrpSpPr>
        <p:grpSpPr bwMode="auto">
          <a:xfrm>
            <a:off x="3128482" y="693922"/>
            <a:ext cx="796925" cy="876300"/>
            <a:chOff x="2043635" y="1216873"/>
            <a:chExt cx="796925" cy="876300"/>
          </a:xfrm>
        </p:grpSpPr>
        <p:grpSp>
          <p:nvGrpSpPr>
            <p:cNvPr id="9" name="Groep 163">
              <a:extLst>
                <a:ext uri="{FF2B5EF4-FFF2-40B4-BE49-F238E27FC236}">
                  <a16:creationId xmlns:a16="http://schemas.microsoft.com/office/drawing/2014/main" id="{57F52715-15E9-280B-DB19-1866B78CA9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1207" y="1220789"/>
              <a:ext cx="720725" cy="831111"/>
              <a:chOff x="2792413" y="1220788"/>
              <a:chExt cx="720725" cy="830332"/>
            </a:xfrm>
          </p:grpSpPr>
          <p:grpSp>
            <p:nvGrpSpPr>
              <p:cNvPr id="11" name="Groep 59">
                <a:extLst>
                  <a:ext uri="{FF2B5EF4-FFF2-40B4-BE49-F238E27FC236}">
                    <a16:creationId xmlns:a16="http://schemas.microsoft.com/office/drawing/2014/main" id="{F3F9D286-1662-48F7-CBFB-24021AF537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2413" y="1220788"/>
                <a:ext cx="720725" cy="763587"/>
                <a:chOff x="3632199" y="949325"/>
                <a:chExt cx="720496" cy="763328"/>
              </a:xfrm>
            </p:grpSpPr>
            <p:pic>
              <p:nvPicPr>
                <p:cNvPr id="13" name="Afbeelding 97">
                  <a:extLst>
                    <a:ext uri="{FF2B5EF4-FFF2-40B4-BE49-F238E27FC236}">
                      <a16:creationId xmlns:a16="http://schemas.microsoft.com/office/drawing/2014/main" id="{568040C9-EF3A-94C1-B58A-739F45A98D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32199" y="992653"/>
                  <a:ext cx="720496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" name="Tekstvak 98">
                  <a:extLst>
                    <a:ext uri="{FF2B5EF4-FFF2-40B4-BE49-F238E27FC236}">
                      <a16:creationId xmlns:a16="http://schemas.microsoft.com/office/drawing/2014/main" id="{30868A68-717B-ED1D-0049-C330D92824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100" y="949325"/>
                  <a:ext cx="649621" cy="2182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</a:t>
                  </a:r>
                </a:p>
              </p:txBody>
            </p:sp>
          </p:grp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F1ABF583-4EF2-B09C-7947-A51F9BBE5E98}"/>
                  </a:ext>
                </a:extLst>
              </p:cNvPr>
              <p:cNvSpPr/>
              <p:nvPr/>
            </p:nvSpPr>
            <p:spPr>
              <a:xfrm>
                <a:off x="2829454" y="2005126"/>
                <a:ext cx="44450" cy="45994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01A3C5B0-1674-F34D-11EB-182C544F3273}"/>
                </a:ext>
              </a:extLst>
            </p:cNvPr>
            <p:cNvSpPr/>
            <p:nvPr/>
          </p:nvSpPr>
          <p:spPr>
            <a:xfrm>
              <a:off x="2043635" y="121687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" name="Groep 2">
            <a:extLst>
              <a:ext uri="{FF2B5EF4-FFF2-40B4-BE49-F238E27FC236}">
                <a16:creationId xmlns:a16="http://schemas.microsoft.com/office/drawing/2014/main" id="{5381DAD7-B1C7-9EC9-14F9-B31F59112929}"/>
              </a:ext>
            </a:extLst>
          </p:cNvPr>
          <p:cNvGrpSpPr>
            <a:grpSpLocks/>
          </p:cNvGrpSpPr>
          <p:nvPr/>
        </p:nvGrpSpPr>
        <p:grpSpPr bwMode="auto">
          <a:xfrm>
            <a:off x="4203220" y="690747"/>
            <a:ext cx="796925" cy="884238"/>
            <a:chOff x="3117314" y="1214438"/>
            <a:chExt cx="796925" cy="884027"/>
          </a:xfrm>
        </p:grpSpPr>
        <p:grpSp>
          <p:nvGrpSpPr>
            <p:cNvPr id="16" name="Groep 164">
              <a:extLst>
                <a:ext uri="{FF2B5EF4-FFF2-40B4-BE49-F238E27FC236}">
                  <a16:creationId xmlns:a16="http://schemas.microsoft.com/office/drawing/2014/main" id="{0EB22903-D4AD-B3C2-CADD-9F66E9472C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0707" y="1214438"/>
              <a:ext cx="720725" cy="835553"/>
              <a:chOff x="3871913" y="1214438"/>
              <a:chExt cx="720725" cy="835550"/>
            </a:xfrm>
          </p:grpSpPr>
          <p:grpSp>
            <p:nvGrpSpPr>
              <p:cNvPr id="18" name="Groep 50">
                <a:extLst>
                  <a:ext uri="{FF2B5EF4-FFF2-40B4-BE49-F238E27FC236}">
                    <a16:creationId xmlns:a16="http://schemas.microsoft.com/office/drawing/2014/main" id="{F0C9B550-AB1B-4F94-BDF4-0724DBFA31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71913" y="1214438"/>
                <a:ext cx="720725" cy="768350"/>
                <a:chOff x="3140075" y="3484563"/>
                <a:chExt cx="721165" cy="767625"/>
              </a:xfrm>
            </p:grpSpPr>
            <p:pic>
              <p:nvPicPr>
                <p:cNvPr id="20" name="Afbeelding 117">
                  <a:extLst>
                    <a:ext uri="{FF2B5EF4-FFF2-40B4-BE49-F238E27FC236}">
                      <a16:creationId xmlns:a16="http://schemas.microsoft.com/office/drawing/2014/main" id="{2800C917-3E40-7DEA-3279-FBCCD2F749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0075" y="3532188"/>
                  <a:ext cx="721165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" name="Tekstvak 118">
                  <a:extLst>
                    <a:ext uri="{FF2B5EF4-FFF2-40B4-BE49-F238E27FC236}">
                      <a16:creationId xmlns:a16="http://schemas.microsoft.com/office/drawing/2014/main" id="{FF1CFEE2-D2DD-AE24-7F15-96F778586A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56299" y="3484563"/>
                  <a:ext cx="667989" cy="2232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Klimboom</a:t>
                  </a:r>
                </a:p>
              </p:txBody>
            </p:sp>
          </p:grp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29E260C7-B55A-F8DB-3F40-B77ABF0504BE}"/>
                  </a:ext>
                </a:extLst>
              </p:cNvPr>
              <p:cNvSpPr/>
              <p:nvPr/>
            </p:nvSpPr>
            <p:spPr>
              <a:xfrm>
                <a:off x="3912657" y="2003235"/>
                <a:ext cx="44450" cy="46026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1EAC0EF7-7E99-1AD1-6867-D5373444E9B5}"/>
                </a:ext>
              </a:extLst>
            </p:cNvPr>
            <p:cNvSpPr/>
            <p:nvPr/>
          </p:nvSpPr>
          <p:spPr>
            <a:xfrm>
              <a:off x="3117314" y="1222374"/>
              <a:ext cx="796925" cy="876091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2" name="Groep 3">
            <a:extLst>
              <a:ext uri="{FF2B5EF4-FFF2-40B4-BE49-F238E27FC236}">
                <a16:creationId xmlns:a16="http://schemas.microsoft.com/office/drawing/2014/main" id="{38A3B6E0-427E-8EA1-15A6-10EE368F922D}"/>
              </a:ext>
            </a:extLst>
          </p:cNvPr>
          <p:cNvGrpSpPr>
            <a:grpSpLocks/>
          </p:cNvGrpSpPr>
          <p:nvPr/>
        </p:nvGrpSpPr>
        <p:grpSpPr bwMode="auto">
          <a:xfrm>
            <a:off x="5297007" y="690747"/>
            <a:ext cx="796925" cy="876300"/>
            <a:chOff x="4201577" y="1222165"/>
            <a:chExt cx="796925" cy="876300"/>
          </a:xfrm>
        </p:grpSpPr>
        <p:grpSp>
          <p:nvGrpSpPr>
            <p:cNvPr id="23" name="Groep 165">
              <a:extLst>
                <a:ext uri="{FF2B5EF4-FFF2-40B4-BE49-F238E27FC236}">
                  <a16:creationId xmlns:a16="http://schemas.microsoft.com/office/drawing/2014/main" id="{B64BB634-EFDB-59AD-244E-0BE211FA00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794" y="1227138"/>
              <a:ext cx="719138" cy="838200"/>
              <a:chOff x="4953000" y="1227138"/>
              <a:chExt cx="719138" cy="838201"/>
            </a:xfrm>
          </p:grpSpPr>
          <p:grpSp>
            <p:nvGrpSpPr>
              <p:cNvPr id="25" name="Groep 56">
                <a:extLst>
                  <a:ext uri="{FF2B5EF4-FFF2-40B4-BE49-F238E27FC236}">
                    <a16:creationId xmlns:a16="http://schemas.microsoft.com/office/drawing/2014/main" id="{437F1378-25EA-38B9-A63B-9A91617E9C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3000" y="1227138"/>
                <a:ext cx="719138" cy="760412"/>
                <a:chOff x="4999038" y="2227263"/>
                <a:chExt cx="718645" cy="759976"/>
              </a:xfrm>
            </p:grpSpPr>
            <p:pic>
              <p:nvPicPr>
                <p:cNvPr id="27" name="Afbeelding 126">
                  <a:extLst>
                    <a:ext uri="{FF2B5EF4-FFF2-40B4-BE49-F238E27FC236}">
                      <a16:creationId xmlns:a16="http://schemas.microsoft.com/office/drawing/2014/main" id="{C761C2D4-A6C9-43C6-BCE5-88A3D85FE7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9038" y="2267239"/>
                  <a:ext cx="718645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" name="Tekstvak 127">
                  <a:extLst>
                    <a:ext uri="{FF2B5EF4-FFF2-40B4-BE49-F238E27FC236}">
                      <a16:creationId xmlns:a16="http://schemas.microsoft.com/office/drawing/2014/main" id="{13151ADE-FDCC-BD47-25B6-51C5A9C63D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99038" y="2227263"/>
                  <a:ext cx="688975" cy="2153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Rare boom</a:t>
                  </a:r>
                </a:p>
              </p:txBody>
            </p:sp>
          </p:grp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19F46B96-5981-9131-1863-0E84DFD267FF}"/>
                  </a:ext>
                </a:extLst>
              </p:cNvPr>
              <p:cNvSpPr/>
              <p:nvPr/>
            </p:nvSpPr>
            <p:spPr>
              <a:xfrm>
                <a:off x="4992158" y="2019091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83C5D986-AD8A-1DE2-9E45-E4F44112B2D3}"/>
                </a:ext>
              </a:extLst>
            </p:cNvPr>
            <p:cNvSpPr/>
            <p:nvPr/>
          </p:nvSpPr>
          <p:spPr>
            <a:xfrm>
              <a:off x="4201577" y="1222165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9" name="Groep 4">
            <a:extLst>
              <a:ext uri="{FF2B5EF4-FFF2-40B4-BE49-F238E27FC236}">
                <a16:creationId xmlns:a16="http://schemas.microsoft.com/office/drawing/2014/main" id="{58329561-75D4-9D02-EEED-B370F9F7F93D}"/>
              </a:ext>
            </a:extLst>
          </p:cNvPr>
          <p:cNvGrpSpPr>
            <a:grpSpLocks/>
          </p:cNvGrpSpPr>
          <p:nvPr/>
        </p:nvGrpSpPr>
        <p:grpSpPr bwMode="auto">
          <a:xfrm>
            <a:off x="6371745" y="698685"/>
            <a:ext cx="796925" cy="876300"/>
            <a:chOff x="5276843" y="1222165"/>
            <a:chExt cx="796925" cy="876300"/>
          </a:xfrm>
        </p:grpSpPr>
        <p:grpSp>
          <p:nvGrpSpPr>
            <p:cNvPr id="30" name="Groep 166">
              <a:extLst>
                <a:ext uri="{FF2B5EF4-FFF2-40B4-BE49-F238E27FC236}">
                  <a16:creationId xmlns:a16="http://schemas.microsoft.com/office/drawing/2014/main" id="{DF5ECF8D-53C5-E049-0C10-F678E4B97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08594" y="1223963"/>
              <a:ext cx="730250" cy="841375"/>
              <a:chOff x="6019800" y="1223963"/>
              <a:chExt cx="730250" cy="841376"/>
            </a:xfrm>
          </p:grpSpPr>
          <p:grpSp>
            <p:nvGrpSpPr>
              <p:cNvPr id="32" name="Groep 49">
                <a:extLst>
                  <a:ext uri="{FF2B5EF4-FFF2-40B4-BE49-F238E27FC236}">
                    <a16:creationId xmlns:a16="http://schemas.microsoft.com/office/drawing/2014/main" id="{23E875B2-0B74-B4AE-9D70-1FF982ED78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19800" y="1223963"/>
                <a:ext cx="730250" cy="762000"/>
                <a:chOff x="2300288" y="3486150"/>
                <a:chExt cx="729600" cy="761348"/>
              </a:xfrm>
            </p:grpSpPr>
            <p:pic>
              <p:nvPicPr>
                <p:cNvPr id="35" name="Afbeelding 111">
                  <a:extLst>
                    <a:ext uri="{FF2B5EF4-FFF2-40B4-BE49-F238E27FC236}">
                      <a16:creationId xmlns:a16="http://schemas.microsoft.com/office/drawing/2014/main" id="{3B322C8F-7260-02CC-99BF-34B727C96C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9814" y="3527498"/>
                  <a:ext cx="720074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" name="Tekstvak 112">
                  <a:extLst>
                    <a:ext uri="{FF2B5EF4-FFF2-40B4-BE49-F238E27FC236}">
                      <a16:creationId xmlns:a16="http://schemas.microsoft.com/office/drawing/2014/main" id="{50C20B28-DEA4-36EB-6A44-2DCF803CC5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00288" y="3486150"/>
                  <a:ext cx="688975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Fruitboom</a:t>
                  </a:r>
                </a:p>
              </p:txBody>
            </p:sp>
          </p:grp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8EB1AF8E-CDEE-8F7C-3A04-404F0C90ABF1}"/>
                  </a:ext>
                </a:extLst>
              </p:cNvPr>
              <p:cNvSpPr/>
              <p:nvPr/>
            </p:nvSpPr>
            <p:spPr>
              <a:xfrm>
                <a:off x="6072186" y="2019091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4929B88C-5339-F092-6530-FDC93FCC7D46}"/>
                  </a:ext>
                </a:extLst>
              </p:cNvPr>
              <p:cNvSpPr/>
              <p:nvPr/>
            </p:nvSpPr>
            <p:spPr>
              <a:xfrm>
                <a:off x="6153149" y="2019091"/>
                <a:ext cx="46037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506F8C0B-A647-A15F-BDCF-15C98BB9BCB1}"/>
                </a:ext>
              </a:extLst>
            </p:cNvPr>
            <p:cNvSpPr/>
            <p:nvPr/>
          </p:nvSpPr>
          <p:spPr>
            <a:xfrm>
              <a:off x="5276843" y="1222165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5" name="Groep 6">
            <a:extLst>
              <a:ext uri="{FF2B5EF4-FFF2-40B4-BE49-F238E27FC236}">
                <a16:creationId xmlns:a16="http://schemas.microsoft.com/office/drawing/2014/main" id="{02433637-60B6-70E5-14C5-14E52195E4BE}"/>
              </a:ext>
            </a:extLst>
          </p:cNvPr>
          <p:cNvGrpSpPr>
            <a:grpSpLocks/>
          </p:cNvGrpSpPr>
          <p:nvPr/>
        </p:nvGrpSpPr>
        <p:grpSpPr bwMode="auto">
          <a:xfrm>
            <a:off x="8529157" y="690747"/>
            <a:ext cx="798513" cy="876300"/>
            <a:chOff x="7434257" y="1222165"/>
            <a:chExt cx="798511" cy="876300"/>
          </a:xfrm>
        </p:grpSpPr>
        <p:grpSp>
          <p:nvGrpSpPr>
            <p:cNvPr id="46" name="Groep 168">
              <a:extLst>
                <a:ext uri="{FF2B5EF4-FFF2-40B4-BE49-F238E27FC236}">
                  <a16:creationId xmlns:a16="http://schemas.microsoft.com/office/drawing/2014/main" id="{8DF9DDE7-52A9-FBA5-8B20-0585A2E87D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34257" y="1236663"/>
              <a:ext cx="765175" cy="828675"/>
              <a:chOff x="8145463" y="1236663"/>
              <a:chExt cx="765175" cy="828676"/>
            </a:xfrm>
          </p:grpSpPr>
          <p:grpSp>
            <p:nvGrpSpPr>
              <p:cNvPr id="48" name="Groep 53">
                <a:extLst>
                  <a:ext uri="{FF2B5EF4-FFF2-40B4-BE49-F238E27FC236}">
                    <a16:creationId xmlns:a16="http://schemas.microsoft.com/office/drawing/2014/main" id="{D175AEEA-D44F-F759-CABC-3C1C8EF829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45463" y="1236663"/>
                <a:ext cx="765175" cy="749300"/>
                <a:chOff x="4975225" y="3497263"/>
                <a:chExt cx="765175" cy="749782"/>
              </a:xfrm>
            </p:grpSpPr>
            <p:pic>
              <p:nvPicPr>
                <p:cNvPr id="51" name="Afbeelding 120">
                  <a:extLst>
                    <a:ext uri="{FF2B5EF4-FFF2-40B4-BE49-F238E27FC236}">
                      <a16:creationId xmlns:a16="http://schemas.microsoft.com/office/drawing/2014/main" id="{8CBC314F-DF1F-64B4-C919-4F6F1FC538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19969" y="3527045"/>
                  <a:ext cx="718399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2" name="Tekstvak 121">
                  <a:extLst>
                    <a:ext uri="{FF2B5EF4-FFF2-40B4-BE49-F238E27FC236}">
                      <a16:creationId xmlns:a16="http://schemas.microsoft.com/office/drawing/2014/main" id="{DA73055C-5532-AFB9-9729-A894AD3209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75225" y="3497263"/>
                  <a:ext cx="765175" cy="215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Muurplant</a:t>
                  </a:r>
                </a:p>
              </p:txBody>
            </p:sp>
          </p:grp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349FAC99-2FF5-516C-433C-F5B90794AC63}"/>
                  </a:ext>
                </a:extLst>
              </p:cNvPr>
              <p:cNvSpPr/>
              <p:nvPr/>
            </p:nvSpPr>
            <p:spPr>
              <a:xfrm>
                <a:off x="8255001" y="2019091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BF5231EE-B430-5F58-F888-5213D1E57256}"/>
                  </a:ext>
                </a:extLst>
              </p:cNvPr>
              <p:cNvSpPr/>
              <p:nvPr/>
            </p:nvSpPr>
            <p:spPr>
              <a:xfrm>
                <a:off x="8335963" y="2019091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7" name="Rechthoek 46">
              <a:extLst>
                <a:ext uri="{FF2B5EF4-FFF2-40B4-BE49-F238E27FC236}">
                  <a16:creationId xmlns:a16="http://schemas.microsoft.com/office/drawing/2014/main" id="{E8150529-489F-5AE0-8894-BA41B32C6DDE}"/>
                </a:ext>
              </a:extLst>
            </p:cNvPr>
            <p:cNvSpPr/>
            <p:nvPr/>
          </p:nvSpPr>
          <p:spPr>
            <a:xfrm>
              <a:off x="7435845" y="1222165"/>
              <a:ext cx="796923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53" name="Groep 7">
            <a:extLst>
              <a:ext uri="{FF2B5EF4-FFF2-40B4-BE49-F238E27FC236}">
                <a16:creationId xmlns:a16="http://schemas.microsoft.com/office/drawing/2014/main" id="{20185E39-7173-1572-A527-0D6D37172C69}"/>
              </a:ext>
            </a:extLst>
          </p:cNvPr>
          <p:cNvGrpSpPr>
            <a:grpSpLocks/>
          </p:cNvGrpSpPr>
          <p:nvPr/>
        </p:nvGrpSpPr>
        <p:grpSpPr bwMode="auto">
          <a:xfrm>
            <a:off x="3128482" y="1776597"/>
            <a:ext cx="796925" cy="876300"/>
            <a:chOff x="2043635" y="2301001"/>
            <a:chExt cx="796925" cy="876300"/>
          </a:xfrm>
        </p:grpSpPr>
        <p:grpSp>
          <p:nvGrpSpPr>
            <p:cNvPr id="54" name="Groep 169">
              <a:extLst>
                <a:ext uri="{FF2B5EF4-FFF2-40B4-BE49-F238E27FC236}">
                  <a16:creationId xmlns:a16="http://schemas.microsoft.com/office/drawing/2014/main" id="{BC1945F7-A518-D1A3-1154-3BC8FF5467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1207" y="2322513"/>
              <a:ext cx="720725" cy="816503"/>
              <a:chOff x="2792413" y="2323305"/>
              <a:chExt cx="720725" cy="816504"/>
            </a:xfrm>
          </p:grpSpPr>
          <p:grpSp>
            <p:nvGrpSpPr>
              <p:cNvPr id="56" name="Groep 52">
                <a:extLst>
                  <a:ext uri="{FF2B5EF4-FFF2-40B4-BE49-F238E27FC236}">
                    <a16:creationId xmlns:a16="http://schemas.microsoft.com/office/drawing/2014/main" id="{67352C99-546F-1970-EE07-01D7EFF9FE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2413" y="2323305"/>
                <a:ext cx="720725" cy="742950"/>
                <a:chOff x="6346824" y="3517900"/>
                <a:chExt cx="720678" cy="742850"/>
              </a:xfrm>
            </p:grpSpPr>
            <p:pic>
              <p:nvPicPr>
                <p:cNvPr id="58" name="Afbeelding 123">
                  <a:extLst>
                    <a:ext uri="{FF2B5EF4-FFF2-40B4-BE49-F238E27FC236}">
                      <a16:creationId xmlns:a16="http://schemas.microsoft.com/office/drawing/2014/main" id="{4A027AB2-B8AA-B6E9-9ACE-095E9FF343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46824" y="3540750"/>
                  <a:ext cx="720678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9" name="Tekstvak 124">
                  <a:extLst>
                    <a:ext uri="{FF2B5EF4-FFF2-40B4-BE49-F238E27FC236}">
                      <a16:creationId xmlns:a16="http://schemas.microsoft.com/office/drawing/2014/main" id="{4288C929-5AEC-FAD8-020E-B7608E9F94C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88486" y="3517900"/>
                  <a:ext cx="623501" cy="2192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Struik</a:t>
                  </a:r>
                </a:p>
              </p:txBody>
            </p:sp>
          </p:grp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693592BC-9340-CD00-5301-89F95023F30E}"/>
                  </a:ext>
                </a:extLst>
              </p:cNvPr>
              <p:cNvSpPr/>
              <p:nvPr/>
            </p:nvSpPr>
            <p:spPr>
              <a:xfrm>
                <a:off x="2831041" y="3093957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5" name="Rechthoek 54">
              <a:extLst>
                <a:ext uri="{FF2B5EF4-FFF2-40B4-BE49-F238E27FC236}">
                  <a16:creationId xmlns:a16="http://schemas.microsoft.com/office/drawing/2014/main" id="{30117871-A50A-2E81-202C-E9C2700C358C}"/>
                </a:ext>
              </a:extLst>
            </p:cNvPr>
            <p:cNvSpPr/>
            <p:nvPr/>
          </p:nvSpPr>
          <p:spPr>
            <a:xfrm>
              <a:off x="2043635" y="2301001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60" name="Groep 8">
            <a:extLst>
              <a:ext uri="{FF2B5EF4-FFF2-40B4-BE49-F238E27FC236}">
                <a16:creationId xmlns:a16="http://schemas.microsoft.com/office/drawing/2014/main" id="{BF3D655D-D419-232C-9897-13936F4C93B0}"/>
              </a:ext>
            </a:extLst>
          </p:cNvPr>
          <p:cNvGrpSpPr>
            <a:grpSpLocks/>
          </p:cNvGrpSpPr>
          <p:nvPr/>
        </p:nvGrpSpPr>
        <p:grpSpPr bwMode="auto">
          <a:xfrm>
            <a:off x="4212745" y="1773422"/>
            <a:ext cx="800100" cy="876300"/>
            <a:chOff x="3117314" y="2297826"/>
            <a:chExt cx="800630" cy="876300"/>
          </a:xfrm>
        </p:grpSpPr>
        <p:grpSp>
          <p:nvGrpSpPr>
            <p:cNvPr id="61" name="Groep 170">
              <a:extLst>
                <a:ext uri="{FF2B5EF4-FFF2-40B4-BE49-F238E27FC236}">
                  <a16:creationId xmlns:a16="http://schemas.microsoft.com/office/drawing/2014/main" id="{9CB2AD26-70DD-2136-3EC7-D28C993FF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7369" y="2317750"/>
              <a:ext cx="790575" cy="821266"/>
              <a:chOff x="3838575" y="2316957"/>
              <a:chExt cx="790575" cy="822056"/>
            </a:xfrm>
          </p:grpSpPr>
          <p:grpSp>
            <p:nvGrpSpPr>
              <p:cNvPr id="63" name="Groep 57">
                <a:extLst>
                  <a:ext uri="{FF2B5EF4-FFF2-40B4-BE49-F238E27FC236}">
                    <a16:creationId xmlns:a16="http://schemas.microsoft.com/office/drawing/2014/main" id="{934F4DAC-586A-6F14-AC5D-AD79622894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38575" y="2316957"/>
                <a:ext cx="790575" cy="750888"/>
                <a:chOff x="6319838" y="2241550"/>
                <a:chExt cx="790575" cy="751658"/>
              </a:xfrm>
            </p:grpSpPr>
            <p:pic>
              <p:nvPicPr>
                <p:cNvPr id="66" name="Afbeelding 129">
                  <a:extLst>
                    <a:ext uri="{FF2B5EF4-FFF2-40B4-BE49-F238E27FC236}">
                      <a16:creationId xmlns:a16="http://schemas.microsoft.com/office/drawing/2014/main" id="{566F62E6-1C59-838F-F23D-7D47674668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47460" y="2273208"/>
                  <a:ext cx="719217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7" name="Tekstvak 130">
                  <a:extLst>
                    <a:ext uri="{FF2B5EF4-FFF2-40B4-BE49-F238E27FC236}">
                      <a16:creationId xmlns:a16="http://schemas.microsoft.com/office/drawing/2014/main" id="{46956F6A-AAD3-D918-F435-5C88A56225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19838" y="2241550"/>
                  <a:ext cx="790575" cy="215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Struikgewas</a:t>
                  </a:r>
                </a:p>
              </p:txBody>
            </p:sp>
          </p:grp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6531BC76-F1D2-B253-EC6E-5CF1CAEF3E84}"/>
                  </a:ext>
                </a:extLst>
              </p:cNvPr>
              <p:cNvSpPr/>
              <p:nvPr/>
            </p:nvSpPr>
            <p:spPr>
              <a:xfrm>
                <a:off x="3923833" y="3093117"/>
                <a:ext cx="44479" cy="46081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96EB2CDB-AAC3-E0B3-19DA-1422101590F9}"/>
                  </a:ext>
                </a:extLst>
              </p:cNvPr>
              <p:cNvSpPr/>
              <p:nvPr/>
            </p:nvSpPr>
            <p:spPr>
              <a:xfrm>
                <a:off x="4004849" y="3093117"/>
                <a:ext cx="46068" cy="46081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62" name="Rechthoek 61">
              <a:extLst>
                <a:ext uri="{FF2B5EF4-FFF2-40B4-BE49-F238E27FC236}">
                  <a16:creationId xmlns:a16="http://schemas.microsoft.com/office/drawing/2014/main" id="{98DDA33E-8EAB-3A04-08D4-9BCCE2A8A2DF}"/>
                </a:ext>
              </a:extLst>
            </p:cNvPr>
            <p:cNvSpPr/>
            <p:nvPr/>
          </p:nvSpPr>
          <p:spPr>
            <a:xfrm>
              <a:off x="3117314" y="2297826"/>
              <a:ext cx="797453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68" name="Groep 9">
            <a:extLst>
              <a:ext uri="{FF2B5EF4-FFF2-40B4-BE49-F238E27FC236}">
                <a16:creationId xmlns:a16="http://schemas.microsoft.com/office/drawing/2014/main" id="{CF3A585F-7C6E-7265-A63A-1B08853C3C96}"/>
              </a:ext>
            </a:extLst>
          </p:cNvPr>
          <p:cNvGrpSpPr>
            <a:grpSpLocks/>
          </p:cNvGrpSpPr>
          <p:nvPr/>
        </p:nvGrpSpPr>
        <p:grpSpPr bwMode="auto">
          <a:xfrm>
            <a:off x="5295420" y="1773422"/>
            <a:ext cx="817562" cy="876300"/>
            <a:chOff x="4193110" y="2297826"/>
            <a:chExt cx="817034" cy="876300"/>
          </a:xfrm>
        </p:grpSpPr>
        <p:grpSp>
          <p:nvGrpSpPr>
            <p:cNvPr id="69" name="Groep 171">
              <a:extLst>
                <a:ext uri="{FF2B5EF4-FFF2-40B4-BE49-F238E27FC236}">
                  <a16:creationId xmlns:a16="http://schemas.microsoft.com/office/drawing/2014/main" id="{FC4393D8-B586-9C39-6C92-D43CA7373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2744" y="2308225"/>
              <a:ext cx="787400" cy="830791"/>
              <a:chOff x="4934743" y="2308224"/>
              <a:chExt cx="787400" cy="830793"/>
            </a:xfrm>
          </p:grpSpPr>
          <p:grpSp>
            <p:nvGrpSpPr>
              <p:cNvPr id="71" name="Groep 55">
                <a:extLst>
                  <a:ext uri="{FF2B5EF4-FFF2-40B4-BE49-F238E27FC236}">
                    <a16:creationId xmlns:a16="http://schemas.microsoft.com/office/drawing/2014/main" id="{E3741BC1-DC97-8A39-CD70-3B30EEA14F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4743" y="2308224"/>
                <a:ext cx="787400" cy="757238"/>
                <a:chOff x="3632200" y="2228850"/>
                <a:chExt cx="787400" cy="758025"/>
              </a:xfrm>
            </p:grpSpPr>
            <p:pic>
              <p:nvPicPr>
                <p:cNvPr id="73" name="Afbeelding 114">
                  <a:extLst>
                    <a:ext uri="{FF2B5EF4-FFF2-40B4-BE49-F238E27FC236}">
                      <a16:creationId xmlns:a16="http://schemas.microsoft.com/office/drawing/2014/main" id="{3895252A-1A43-8F45-6BE1-9F10FB6C05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45630" y="2266875"/>
                  <a:ext cx="718834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4" name="Tekstvak 115">
                  <a:extLst>
                    <a:ext uri="{FF2B5EF4-FFF2-40B4-BE49-F238E27FC236}">
                      <a16:creationId xmlns:a16="http://schemas.microsoft.com/office/drawing/2014/main" id="{999458CA-1304-EC5F-3C1C-E08C68FF0EC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32200" y="2228850"/>
                  <a:ext cx="787400" cy="2156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Holle struik</a:t>
                  </a:r>
                </a:p>
              </p:txBody>
            </p:sp>
          </p:grp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5588202E-5583-93E5-1241-2022A601087D}"/>
                  </a:ext>
                </a:extLst>
              </p:cNvPr>
              <p:cNvSpPr/>
              <p:nvPr/>
            </p:nvSpPr>
            <p:spPr>
              <a:xfrm>
                <a:off x="5001884" y="3093165"/>
                <a:ext cx="44421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70" name="Rechthoek 69">
              <a:extLst>
                <a:ext uri="{FF2B5EF4-FFF2-40B4-BE49-F238E27FC236}">
                  <a16:creationId xmlns:a16="http://schemas.microsoft.com/office/drawing/2014/main" id="{C9C8E00F-7696-7B46-2593-62673402758D}"/>
                </a:ext>
              </a:extLst>
            </p:cNvPr>
            <p:cNvSpPr/>
            <p:nvPr/>
          </p:nvSpPr>
          <p:spPr>
            <a:xfrm>
              <a:off x="4193110" y="2297826"/>
              <a:ext cx="796410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75" name="Groep 12">
            <a:extLst>
              <a:ext uri="{FF2B5EF4-FFF2-40B4-BE49-F238E27FC236}">
                <a16:creationId xmlns:a16="http://schemas.microsoft.com/office/drawing/2014/main" id="{149CDE5E-AF0F-9330-34D6-49EA832DB02B}"/>
              </a:ext>
            </a:extLst>
          </p:cNvPr>
          <p:cNvGrpSpPr>
            <a:grpSpLocks/>
          </p:cNvGrpSpPr>
          <p:nvPr/>
        </p:nvGrpSpPr>
        <p:grpSpPr bwMode="auto">
          <a:xfrm>
            <a:off x="6363808" y="1783821"/>
            <a:ext cx="796925" cy="876300"/>
            <a:chOff x="2035168" y="3375294"/>
            <a:chExt cx="796925" cy="876300"/>
          </a:xfrm>
        </p:grpSpPr>
        <p:grpSp>
          <p:nvGrpSpPr>
            <p:cNvPr id="76" name="Groep 175">
              <a:extLst>
                <a:ext uri="{FF2B5EF4-FFF2-40B4-BE49-F238E27FC236}">
                  <a16:creationId xmlns:a16="http://schemas.microsoft.com/office/drawing/2014/main" id="{7A6CF128-D619-E87C-F0AA-B472C5E685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5596" y="3389313"/>
              <a:ext cx="731572" cy="834549"/>
              <a:chOff x="2776810" y="3389310"/>
              <a:chExt cx="731572" cy="834559"/>
            </a:xfrm>
          </p:grpSpPr>
          <p:grpSp>
            <p:nvGrpSpPr>
              <p:cNvPr id="78" name="Groep 60">
                <a:extLst>
                  <a:ext uri="{FF2B5EF4-FFF2-40B4-BE49-F238E27FC236}">
                    <a16:creationId xmlns:a16="http://schemas.microsoft.com/office/drawing/2014/main" id="{B270A5E1-982F-E6C8-0F06-0619E3FD36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76810" y="3389310"/>
                <a:ext cx="731572" cy="755650"/>
                <a:chOff x="4942146" y="936625"/>
                <a:chExt cx="731978" cy="755247"/>
              </a:xfrm>
            </p:grpSpPr>
            <p:pic>
              <p:nvPicPr>
                <p:cNvPr id="81" name="Afbeelding 100">
                  <a:extLst>
                    <a:ext uri="{FF2B5EF4-FFF2-40B4-BE49-F238E27FC236}">
                      <a16:creationId xmlns:a16="http://schemas.microsoft.com/office/drawing/2014/main" id="{436BEA53-397A-86EE-5911-19C9ABF60B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4588" y="971872"/>
                  <a:ext cx="719536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" name="Tekstvak 101">
                  <a:extLst>
                    <a:ext uri="{FF2B5EF4-FFF2-40B4-BE49-F238E27FC236}">
                      <a16:creationId xmlns:a16="http://schemas.microsoft.com/office/drawing/2014/main" id="{1561DF73-BD6C-243C-0135-0288C5C5F7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42146" y="936625"/>
                  <a:ext cx="706179" cy="215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nl-BE" altLang="nl-BE" sz="800" kern="0">
                      <a:solidFill>
                        <a:srgbClr val="2D2423"/>
                      </a:solidFill>
                      <a:latin typeface="Figtree" pitchFamily="2" charset="0"/>
                      <a:cs typeface="Arial" panose="020B0604020202020204" pitchFamily="34" charset="0"/>
                    </a:rPr>
                    <a:t>Klein b</a:t>
                  </a: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osje</a:t>
                  </a:r>
                </a:p>
              </p:txBody>
            </p:sp>
          </p:grp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F7BAD1B1-FAD4-6D76-3A46-0B820BCF04B0}"/>
                  </a:ext>
                </a:extLst>
              </p:cNvPr>
              <p:cNvSpPr/>
              <p:nvPr/>
            </p:nvSpPr>
            <p:spPr>
              <a:xfrm>
                <a:off x="2838457" y="4177830"/>
                <a:ext cx="44450" cy="4603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0C46D1BC-ADEB-51F2-F942-77B2D616022D}"/>
                  </a:ext>
                </a:extLst>
              </p:cNvPr>
              <p:cNvSpPr/>
              <p:nvPr/>
            </p:nvSpPr>
            <p:spPr>
              <a:xfrm>
                <a:off x="2919419" y="4177830"/>
                <a:ext cx="46038" cy="4603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77" name="Rechthoek 76">
              <a:extLst>
                <a:ext uri="{FF2B5EF4-FFF2-40B4-BE49-F238E27FC236}">
                  <a16:creationId xmlns:a16="http://schemas.microsoft.com/office/drawing/2014/main" id="{A4518E9A-F757-E483-DDF5-4A1B50760B33}"/>
                </a:ext>
              </a:extLst>
            </p:cNvPr>
            <p:cNvSpPr/>
            <p:nvPr/>
          </p:nvSpPr>
          <p:spPr>
            <a:xfrm>
              <a:off x="2035168" y="3375294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83" name="Groep 13">
            <a:extLst>
              <a:ext uri="{FF2B5EF4-FFF2-40B4-BE49-F238E27FC236}">
                <a16:creationId xmlns:a16="http://schemas.microsoft.com/office/drawing/2014/main" id="{76B60EF1-392E-9897-F224-090B96DFB1D5}"/>
              </a:ext>
            </a:extLst>
          </p:cNvPr>
          <p:cNvGrpSpPr>
            <a:grpSpLocks/>
          </p:cNvGrpSpPr>
          <p:nvPr/>
        </p:nvGrpSpPr>
        <p:grpSpPr bwMode="auto">
          <a:xfrm>
            <a:off x="7446483" y="1772708"/>
            <a:ext cx="796925" cy="876300"/>
            <a:chOff x="3117314" y="3372119"/>
            <a:chExt cx="796925" cy="876300"/>
          </a:xfrm>
        </p:grpSpPr>
        <p:grpSp>
          <p:nvGrpSpPr>
            <p:cNvPr id="84" name="Groep 176">
              <a:extLst>
                <a:ext uri="{FF2B5EF4-FFF2-40B4-BE49-F238E27FC236}">
                  <a16:creationId xmlns:a16="http://schemas.microsoft.com/office/drawing/2014/main" id="{0EBCEC1C-66CB-2D6F-7D09-4B67142943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9119" y="3425830"/>
              <a:ext cx="720725" cy="793556"/>
              <a:chOff x="3869532" y="3425032"/>
              <a:chExt cx="720725" cy="794338"/>
            </a:xfrm>
          </p:grpSpPr>
          <p:grpSp>
            <p:nvGrpSpPr>
              <p:cNvPr id="86" name="Groep 69">
                <a:extLst>
                  <a:ext uri="{FF2B5EF4-FFF2-40B4-BE49-F238E27FC236}">
                    <a16:creationId xmlns:a16="http://schemas.microsoft.com/office/drawing/2014/main" id="{BD9953F8-17AE-3927-492A-3F09EE1118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9532" y="3425032"/>
                <a:ext cx="720725" cy="720725"/>
                <a:chOff x="4948237" y="3419476"/>
                <a:chExt cx="720725" cy="720725"/>
              </a:xfrm>
            </p:grpSpPr>
            <p:pic>
              <p:nvPicPr>
                <p:cNvPr id="92" name="Afbeelding 105">
                  <a:extLst>
                    <a:ext uri="{FF2B5EF4-FFF2-40B4-BE49-F238E27FC236}">
                      <a16:creationId xmlns:a16="http://schemas.microsoft.com/office/drawing/2014/main" id="{F9222AB8-A79B-7DA6-0D09-3E8026B879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8237" y="3419476"/>
                  <a:ext cx="720725" cy="720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1" name="Tekstvak 104">
                  <a:extLst>
                    <a:ext uri="{FF2B5EF4-FFF2-40B4-BE49-F238E27FC236}">
                      <a16:creationId xmlns:a16="http://schemas.microsoft.com/office/drawing/2014/main" id="{39E560E1-8C2B-F6C8-09DF-698D96D7F1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003800" y="3435351"/>
                  <a:ext cx="657225" cy="2190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Groot bos</a:t>
                  </a:r>
                </a:p>
              </p:txBody>
            </p:sp>
          </p:grp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50558E9D-CBB4-5C66-E4CC-6D3ED45B407E}"/>
                  </a:ext>
                </a:extLst>
              </p:cNvPr>
              <p:cNvSpPr/>
              <p:nvPr/>
            </p:nvSpPr>
            <p:spPr>
              <a:xfrm>
                <a:off x="3922977" y="4173287"/>
                <a:ext cx="44450" cy="46083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3A45A1D9-9B7A-FCA3-3B5E-45B4712FC5D5}"/>
                  </a:ext>
                </a:extLst>
              </p:cNvPr>
              <p:cNvSpPr/>
              <p:nvPr/>
            </p:nvSpPr>
            <p:spPr>
              <a:xfrm>
                <a:off x="4003939" y="4173287"/>
                <a:ext cx="46038" cy="46083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4590F86B-5F7C-36D4-12B4-DFEB5B881EBD}"/>
                  </a:ext>
                </a:extLst>
              </p:cNvPr>
              <p:cNvSpPr/>
              <p:nvPr/>
            </p:nvSpPr>
            <p:spPr>
              <a:xfrm>
                <a:off x="4082289" y="4173287"/>
                <a:ext cx="44450" cy="46083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ACD4E618-9923-6547-4D19-F1EA826BD391}"/>
                </a:ext>
              </a:extLst>
            </p:cNvPr>
            <p:cNvSpPr/>
            <p:nvPr/>
          </p:nvSpPr>
          <p:spPr>
            <a:xfrm>
              <a:off x="3117314" y="3372119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94" name="Groep 14">
            <a:extLst>
              <a:ext uri="{FF2B5EF4-FFF2-40B4-BE49-F238E27FC236}">
                <a16:creationId xmlns:a16="http://schemas.microsoft.com/office/drawing/2014/main" id="{77054EFD-FC06-76F8-9736-8FA24F8957F1}"/>
              </a:ext>
            </a:extLst>
          </p:cNvPr>
          <p:cNvGrpSpPr>
            <a:grpSpLocks/>
          </p:cNvGrpSpPr>
          <p:nvPr/>
        </p:nvGrpSpPr>
        <p:grpSpPr bwMode="auto">
          <a:xfrm>
            <a:off x="8530745" y="1772708"/>
            <a:ext cx="796925" cy="876300"/>
            <a:chOff x="4201577" y="3372119"/>
            <a:chExt cx="796925" cy="876300"/>
          </a:xfrm>
        </p:grpSpPr>
        <p:grpSp>
          <p:nvGrpSpPr>
            <p:cNvPr id="95" name="Groep 177">
              <a:extLst>
                <a:ext uri="{FF2B5EF4-FFF2-40B4-BE49-F238E27FC236}">
                  <a16:creationId xmlns:a16="http://schemas.microsoft.com/office/drawing/2014/main" id="{7ADFDD23-1086-E555-469A-E320EF4E84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794" y="3403600"/>
              <a:ext cx="720725" cy="820045"/>
              <a:chOff x="4953000" y="3403599"/>
              <a:chExt cx="720725" cy="820047"/>
            </a:xfrm>
          </p:grpSpPr>
          <p:grpSp>
            <p:nvGrpSpPr>
              <p:cNvPr id="97" name="Groep 54">
                <a:extLst>
                  <a:ext uri="{FF2B5EF4-FFF2-40B4-BE49-F238E27FC236}">
                    <a16:creationId xmlns:a16="http://schemas.microsoft.com/office/drawing/2014/main" id="{1201A444-D794-2869-66BB-88830EC1E0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3000" y="3403599"/>
                <a:ext cx="720725" cy="741362"/>
                <a:chOff x="2309813" y="2238314"/>
                <a:chExt cx="720724" cy="740699"/>
              </a:xfrm>
            </p:grpSpPr>
            <p:pic>
              <p:nvPicPr>
                <p:cNvPr id="101" name="Afbeelding 108">
                  <a:extLst>
                    <a:ext uri="{FF2B5EF4-FFF2-40B4-BE49-F238E27FC236}">
                      <a16:creationId xmlns:a16="http://schemas.microsoft.com/office/drawing/2014/main" id="{6D4A6637-87AF-398D-9ECA-7D113CB438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9813" y="2259013"/>
                  <a:ext cx="720000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2" name="Tekstvak 109">
                  <a:extLst>
                    <a:ext uri="{FF2B5EF4-FFF2-40B4-BE49-F238E27FC236}">
                      <a16:creationId xmlns:a16="http://schemas.microsoft.com/office/drawing/2014/main" id="{0BDC963C-DECC-4C89-615A-D4CC48DD744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09814" y="2238314"/>
                  <a:ext cx="720723" cy="215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Donker bos</a:t>
                  </a:r>
                </a:p>
              </p:txBody>
            </p:sp>
          </p:grp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EF7127BD-379A-169B-D378-F30B7F86D6CF}"/>
                  </a:ext>
                </a:extLst>
              </p:cNvPr>
              <p:cNvSpPr/>
              <p:nvPr/>
            </p:nvSpPr>
            <p:spPr>
              <a:xfrm>
                <a:off x="5006446" y="417760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D29DAC9C-CC15-859C-ACD3-3D83171AD25D}"/>
                  </a:ext>
                </a:extLst>
              </p:cNvPr>
              <p:cNvSpPr/>
              <p:nvPr/>
            </p:nvSpPr>
            <p:spPr>
              <a:xfrm>
                <a:off x="5087408" y="4177608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CC5C2B15-75E7-834A-EB5D-81A005E1133A}"/>
                  </a:ext>
                </a:extLst>
              </p:cNvPr>
              <p:cNvSpPr/>
              <p:nvPr/>
            </p:nvSpPr>
            <p:spPr>
              <a:xfrm>
                <a:off x="5171546" y="417760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96" name="Rechthoek 95">
              <a:extLst>
                <a:ext uri="{FF2B5EF4-FFF2-40B4-BE49-F238E27FC236}">
                  <a16:creationId xmlns:a16="http://schemas.microsoft.com/office/drawing/2014/main" id="{2EC3D1D0-6881-549A-641E-D303D6590757}"/>
                </a:ext>
              </a:extLst>
            </p:cNvPr>
            <p:cNvSpPr/>
            <p:nvPr/>
          </p:nvSpPr>
          <p:spPr>
            <a:xfrm>
              <a:off x="4201577" y="3372119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03" name="Groep 15">
            <a:extLst>
              <a:ext uri="{FF2B5EF4-FFF2-40B4-BE49-F238E27FC236}">
                <a16:creationId xmlns:a16="http://schemas.microsoft.com/office/drawing/2014/main" id="{4364C1BF-2662-6F2A-F7A9-8AC7C6169321}"/>
              </a:ext>
            </a:extLst>
          </p:cNvPr>
          <p:cNvGrpSpPr>
            <a:grpSpLocks/>
          </p:cNvGrpSpPr>
          <p:nvPr/>
        </p:nvGrpSpPr>
        <p:grpSpPr bwMode="auto">
          <a:xfrm>
            <a:off x="3138461" y="2876895"/>
            <a:ext cx="796925" cy="876300"/>
            <a:chOff x="2043635" y="4459348"/>
            <a:chExt cx="796925" cy="876300"/>
          </a:xfrm>
        </p:grpSpPr>
        <p:grpSp>
          <p:nvGrpSpPr>
            <p:cNvPr id="104" name="Groep 178">
              <a:extLst>
                <a:ext uri="{FF2B5EF4-FFF2-40B4-BE49-F238E27FC236}">
                  <a16:creationId xmlns:a16="http://schemas.microsoft.com/office/drawing/2014/main" id="{F56A09F5-B2FE-80D4-9E10-38D166A1CA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0569" y="4460875"/>
              <a:ext cx="738188" cy="838260"/>
              <a:chOff x="2771775" y="4460877"/>
              <a:chExt cx="738187" cy="838259"/>
            </a:xfrm>
          </p:grpSpPr>
          <p:grpSp>
            <p:nvGrpSpPr>
              <p:cNvPr id="106" name="Groep 58">
                <a:extLst>
                  <a:ext uri="{FF2B5EF4-FFF2-40B4-BE49-F238E27FC236}">
                    <a16:creationId xmlns:a16="http://schemas.microsoft.com/office/drawing/2014/main" id="{ADACE6C9-A1EF-0447-081C-86DB145723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71775" y="4460877"/>
                <a:ext cx="738187" cy="772053"/>
                <a:chOff x="2292350" y="949325"/>
                <a:chExt cx="738734" cy="772525"/>
              </a:xfrm>
            </p:grpSpPr>
            <p:pic>
              <p:nvPicPr>
                <p:cNvPr id="108" name="Afbeelding 94">
                  <a:extLst>
                    <a:ext uri="{FF2B5EF4-FFF2-40B4-BE49-F238E27FC236}">
                      <a16:creationId xmlns:a16="http://schemas.microsoft.com/office/drawing/2014/main" id="{C1034D33-2B42-F2E1-B767-091E3615E6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09815" y="1001850"/>
                  <a:ext cx="721269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9" name="Tekstvak 95">
                  <a:extLst>
                    <a:ext uri="{FF2B5EF4-FFF2-40B4-BE49-F238E27FC236}">
                      <a16:creationId xmlns:a16="http://schemas.microsoft.com/office/drawing/2014/main" id="{53041762-3495-7C8A-04D6-B27B8894A1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92350" y="949325"/>
                  <a:ext cx="666160" cy="3476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Bloemen-weide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9F6E417C-43DD-C74A-CD3E-A0363D0AB700}"/>
                  </a:ext>
                </a:extLst>
              </p:cNvPr>
              <p:cNvSpPr/>
              <p:nvPr/>
            </p:nvSpPr>
            <p:spPr>
              <a:xfrm>
                <a:off x="2842154" y="5253099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5" name="Rechthoek 104">
              <a:extLst>
                <a:ext uri="{FF2B5EF4-FFF2-40B4-BE49-F238E27FC236}">
                  <a16:creationId xmlns:a16="http://schemas.microsoft.com/office/drawing/2014/main" id="{FC28B64B-B97A-A485-2343-A1AFAC579A8D}"/>
                </a:ext>
              </a:extLst>
            </p:cNvPr>
            <p:cNvSpPr/>
            <p:nvPr/>
          </p:nvSpPr>
          <p:spPr>
            <a:xfrm>
              <a:off x="2043635" y="445934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10" name="Groep 16">
            <a:extLst>
              <a:ext uri="{FF2B5EF4-FFF2-40B4-BE49-F238E27FC236}">
                <a16:creationId xmlns:a16="http://schemas.microsoft.com/office/drawing/2014/main" id="{748E61D9-2511-9543-EFB9-BD766BFA9D55}"/>
              </a:ext>
            </a:extLst>
          </p:cNvPr>
          <p:cNvGrpSpPr>
            <a:grpSpLocks/>
          </p:cNvGrpSpPr>
          <p:nvPr/>
        </p:nvGrpSpPr>
        <p:grpSpPr bwMode="auto">
          <a:xfrm>
            <a:off x="4195736" y="2881657"/>
            <a:ext cx="827088" cy="876300"/>
            <a:chOff x="3109907" y="4456173"/>
            <a:chExt cx="827087" cy="876300"/>
          </a:xfrm>
        </p:grpSpPr>
        <p:grpSp>
          <p:nvGrpSpPr>
            <p:cNvPr id="111" name="Groep 179">
              <a:extLst>
                <a:ext uri="{FF2B5EF4-FFF2-40B4-BE49-F238E27FC236}">
                  <a16:creationId xmlns:a16="http://schemas.microsoft.com/office/drawing/2014/main" id="{6C329117-2FBF-ED80-B824-8DB0B17192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9907" y="4464050"/>
              <a:ext cx="827087" cy="835554"/>
              <a:chOff x="3821113" y="4464050"/>
              <a:chExt cx="827087" cy="835555"/>
            </a:xfrm>
          </p:grpSpPr>
          <p:grpSp>
            <p:nvGrpSpPr>
              <p:cNvPr id="113" name="Groep 64">
                <a:extLst>
                  <a:ext uri="{FF2B5EF4-FFF2-40B4-BE49-F238E27FC236}">
                    <a16:creationId xmlns:a16="http://schemas.microsoft.com/office/drawing/2014/main" id="{1FE62234-1D36-E56C-AE49-476991E477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21113" y="4464050"/>
                <a:ext cx="827087" cy="760412"/>
                <a:chOff x="4248150" y="2028825"/>
                <a:chExt cx="827087" cy="760375"/>
              </a:xfrm>
            </p:grpSpPr>
            <p:pic>
              <p:nvPicPr>
                <p:cNvPr id="115" name="Afbeelding 18">
                  <a:extLst>
                    <a:ext uri="{FF2B5EF4-FFF2-40B4-BE49-F238E27FC236}">
                      <a16:creationId xmlns:a16="http://schemas.microsoft.com/office/drawing/2014/main" id="{A0E850BC-7127-6F9C-71FA-4441293E26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9641" y="2069200"/>
                  <a:ext cx="720593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6" name="Tekstvak 19">
                  <a:extLst>
                    <a:ext uri="{FF2B5EF4-FFF2-40B4-BE49-F238E27FC236}">
                      <a16:creationId xmlns:a16="http://schemas.microsoft.com/office/drawing/2014/main" id="{F988D3E3-371E-03A2-5AC0-C580F6E9718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48150" y="2028825"/>
                  <a:ext cx="827087" cy="338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Open grasveld</a:t>
                  </a:r>
                </a:p>
              </p:txBody>
            </p:sp>
          </p:grp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C4027F0B-C6EB-BA9B-FBE2-7F684CDC1445}"/>
                  </a:ext>
                </a:extLst>
              </p:cNvPr>
              <p:cNvSpPr/>
              <p:nvPr/>
            </p:nvSpPr>
            <p:spPr>
              <a:xfrm>
                <a:off x="3914776" y="5253099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12" name="Rechthoek 111">
              <a:extLst>
                <a:ext uri="{FF2B5EF4-FFF2-40B4-BE49-F238E27FC236}">
                  <a16:creationId xmlns:a16="http://schemas.microsoft.com/office/drawing/2014/main" id="{65556492-F979-8886-74C7-A007837E089A}"/>
                </a:ext>
              </a:extLst>
            </p:cNvPr>
            <p:cNvSpPr/>
            <p:nvPr/>
          </p:nvSpPr>
          <p:spPr>
            <a:xfrm>
              <a:off x="3117845" y="4456173"/>
              <a:ext cx="796924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17" name="Groep 17">
            <a:extLst>
              <a:ext uri="{FF2B5EF4-FFF2-40B4-BE49-F238E27FC236}">
                <a16:creationId xmlns:a16="http://schemas.microsoft.com/office/drawing/2014/main" id="{E8CD22B2-D49D-2271-A4EF-5257C59A0CB0}"/>
              </a:ext>
            </a:extLst>
          </p:cNvPr>
          <p:cNvGrpSpPr>
            <a:grpSpLocks/>
          </p:cNvGrpSpPr>
          <p:nvPr/>
        </p:nvGrpSpPr>
        <p:grpSpPr bwMode="auto">
          <a:xfrm>
            <a:off x="5287936" y="2881657"/>
            <a:ext cx="796925" cy="876300"/>
            <a:chOff x="4193110" y="4456173"/>
            <a:chExt cx="796925" cy="876300"/>
          </a:xfrm>
        </p:grpSpPr>
        <p:grpSp>
          <p:nvGrpSpPr>
            <p:cNvPr id="118" name="Groep 180">
              <a:extLst>
                <a:ext uri="{FF2B5EF4-FFF2-40B4-BE49-F238E27FC236}">
                  <a16:creationId xmlns:a16="http://schemas.microsoft.com/office/drawing/2014/main" id="{296F5F60-6DA1-C97B-65A6-391E1A029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794" y="4464052"/>
              <a:ext cx="738188" cy="835554"/>
              <a:chOff x="4953000" y="4463257"/>
              <a:chExt cx="738188" cy="836331"/>
            </a:xfrm>
          </p:grpSpPr>
          <p:grpSp>
            <p:nvGrpSpPr>
              <p:cNvPr id="120" name="Groep 67">
                <a:extLst>
                  <a:ext uri="{FF2B5EF4-FFF2-40B4-BE49-F238E27FC236}">
                    <a16:creationId xmlns:a16="http://schemas.microsoft.com/office/drawing/2014/main" id="{251C9E7A-21EB-B4AF-0BC7-44355669F0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53000" y="4463257"/>
                <a:ext cx="738188" cy="763587"/>
                <a:chOff x="5473700" y="2025650"/>
                <a:chExt cx="738188" cy="762885"/>
              </a:xfrm>
            </p:grpSpPr>
            <p:pic>
              <p:nvPicPr>
                <p:cNvPr id="122" name="Afbeelding 24">
                  <a:extLst>
                    <a:ext uri="{FF2B5EF4-FFF2-40B4-BE49-F238E27FC236}">
                      <a16:creationId xmlns:a16="http://schemas.microsoft.com/office/drawing/2014/main" id="{68990BDC-A477-2182-91B5-75514C6A44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3700" y="2068535"/>
                  <a:ext cx="720545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3" name="Tekstvak 25">
                  <a:extLst>
                    <a:ext uri="{FF2B5EF4-FFF2-40B4-BE49-F238E27FC236}">
                      <a16:creationId xmlns:a16="http://schemas.microsoft.com/office/drawing/2014/main" id="{C1992AD4-2D3B-4606-A617-64C661D381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503343" y="2025650"/>
                  <a:ext cx="708545" cy="2156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Lang gras</a:t>
                  </a:r>
                </a:p>
              </p:txBody>
            </p:sp>
          </p:grp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2DB8A9DC-0AE8-8334-D483-8ED98B0DB17B}"/>
                  </a:ext>
                </a:extLst>
              </p:cNvPr>
              <p:cNvSpPr/>
              <p:nvPr/>
            </p:nvSpPr>
            <p:spPr>
              <a:xfrm>
                <a:off x="4991629" y="5253037"/>
                <a:ext cx="44450" cy="46081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19" name="Rechthoek 118">
              <a:extLst>
                <a:ext uri="{FF2B5EF4-FFF2-40B4-BE49-F238E27FC236}">
                  <a16:creationId xmlns:a16="http://schemas.microsoft.com/office/drawing/2014/main" id="{0D2734A4-98DD-AA22-8A3F-90DDAA69FB2A}"/>
                </a:ext>
              </a:extLst>
            </p:cNvPr>
            <p:cNvSpPr/>
            <p:nvPr/>
          </p:nvSpPr>
          <p:spPr>
            <a:xfrm>
              <a:off x="4193110" y="445617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24" name="Groep 18">
            <a:extLst>
              <a:ext uri="{FF2B5EF4-FFF2-40B4-BE49-F238E27FC236}">
                <a16:creationId xmlns:a16="http://schemas.microsoft.com/office/drawing/2014/main" id="{496CDA8D-2DE8-449E-5858-3A81D698228F}"/>
              </a:ext>
            </a:extLst>
          </p:cNvPr>
          <p:cNvGrpSpPr>
            <a:grpSpLocks/>
          </p:cNvGrpSpPr>
          <p:nvPr/>
        </p:nvGrpSpPr>
        <p:grpSpPr bwMode="auto">
          <a:xfrm>
            <a:off x="6372199" y="2881657"/>
            <a:ext cx="796925" cy="876300"/>
            <a:chOff x="5276843" y="4456173"/>
            <a:chExt cx="796925" cy="876300"/>
          </a:xfrm>
        </p:grpSpPr>
        <p:grpSp>
          <p:nvGrpSpPr>
            <p:cNvPr id="125" name="Groep 181">
              <a:extLst>
                <a:ext uri="{FF2B5EF4-FFF2-40B4-BE49-F238E27FC236}">
                  <a16:creationId xmlns:a16="http://schemas.microsoft.com/office/drawing/2014/main" id="{C152DE6C-01B3-F2CD-2B5E-29ECE45DDC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1294" y="4481513"/>
              <a:ext cx="727075" cy="819678"/>
              <a:chOff x="6032500" y="4481514"/>
              <a:chExt cx="727075" cy="819679"/>
            </a:xfrm>
          </p:grpSpPr>
          <p:grpSp>
            <p:nvGrpSpPr>
              <p:cNvPr id="127" name="Groep 70">
                <a:extLst>
                  <a:ext uri="{FF2B5EF4-FFF2-40B4-BE49-F238E27FC236}">
                    <a16:creationId xmlns:a16="http://schemas.microsoft.com/office/drawing/2014/main" id="{22F73C51-3230-E4C3-4F61-A85F27CDA2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32500" y="4481514"/>
                <a:ext cx="727075" cy="742950"/>
                <a:chOff x="6786563" y="787400"/>
                <a:chExt cx="727075" cy="743547"/>
              </a:xfrm>
            </p:grpSpPr>
            <p:pic>
              <p:nvPicPr>
                <p:cNvPr id="129" name="Afbeelding 27">
                  <a:extLst>
                    <a:ext uri="{FF2B5EF4-FFF2-40B4-BE49-F238E27FC236}">
                      <a16:creationId xmlns:a16="http://schemas.microsoft.com/office/drawing/2014/main" id="{6905B7F2-A5B5-040A-A556-32583A49E8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86563" y="810947"/>
                  <a:ext cx="717637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0" name="Tekstvak 28">
                  <a:extLst>
                    <a:ext uri="{FF2B5EF4-FFF2-40B4-BE49-F238E27FC236}">
                      <a16:creationId xmlns:a16="http://schemas.microsoft.com/office/drawing/2014/main" id="{9F008021-E172-B9CD-1DB4-72077CAD4F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90516" y="787400"/>
                  <a:ext cx="723122" cy="2157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Wild land</a:t>
                  </a:r>
                </a:p>
              </p:txBody>
            </p:sp>
          </p:grp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CCC58B50-4B43-A9AF-8A4D-84F4C70DADBE}"/>
                  </a:ext>
                </a:extLst>
              </p:cNvPr>
              <p:cNvSpPr/>
              <p:nvPr/>
            </p:nvSpPr>
            <p:spPr>
              <a:xfrm>
                <a:off x="6084886" y="5254688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26" name="Rechthoek 125">
              <a:extLst>
                <a:ext uri="{FF2B5EF4-FFF2-40B4-BE49-F238E27FC236}">
                  <a16:creationId xmlns:a16="http://schemas.microsoft.com/office/drawing/2014/main" id="{69C45069-889C-8E09-C5D7-7D25A5324DC4}"/>
                </a:ext>
              </a:extLst>
            </p:cNvPr>
            <p:cNvSpPr/>
            <p:nvPr/>
          </p:nvSpPr>
          <p:spPr>
            <a:xfrm>
              <a:off x="5276843" y="445617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31" name="Groep 19">
            <a:extLst>
              <a:ext uri="{FF2B5EF4-FFF2-40B4-BE49-F238E27FC236}">
                <a16:creationId xmlns:a16="http://schemas.microsoft.com/office/drawing/2014/main" id="{2A055F26-447A-9638-1B44-F9734A7E07F1}"/>
              </a:ext>
            </a:extLst>
          </p:cNvPr>
          <p:cNvGrpSpPr>
            <a:grpSpLocks/>
          </p:cNvGrpSpPr>
          <p:nvPr/>
        </p:nvGrpSpPr>
        <p:grpSpPr bwMode="auto">
          <a:xfrm>
            <a:off x="7446483" y="2876895"/>
            <a:ext cx="796925" cy="876300"/>
            <a:chOff x="2029672" y="5549712"/>
            <a:chExt cx="796925" cy="876300"/>
          </a:xfrm>
        </p:grpSpPr>
        <p:grpSp>
          <p:nvGrpSpPr>
            <p:cNvPr id="132" name="Groep 182">
              <a:extLst>
                <a:ext uri="{FF2B5EF4-FFF2-40B4-BE49-F238E27FC236}">
                  <a16:creationId xmlns:a16="http://schemas.microsoft.com/office/drawing/2014/main" id="{D9096503-57CA-3272-D042-DE787C6092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2740" y="5561013"/>
              <a:ext cx="720725" cy="819150"/>
              <a:chOff x="2792413" y="5561012"/>
              <a:chExt cx="720725" cy="818360"/>
            </a:xfrm>
          </p:grpSpPr>
          <p:grpSp>
            <p:nvGrpSpPr>
              <p:cNvPr id="134" name="Groep 51">
                <a:extLst>
                  <a:ext uri="{FF2B5EF4-FFF2-40B4-BE49-F238E27FC236}">
                    <a16:creationId xmlns:a16="http://schemas.microsoft.com/office/drawing/2014/main" id="{362B4DD7-1F44-E18E-E371-9DFBD15396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2413" y="5561012"/>
                <a:ext cx="720725" cy="720725"/>
                <a:chOff x="7173912" y="3478213"/>
                <a:chExt cx="720460" cy="746430"/>
              </a:xfrm>
            </p:grpSpPr>
            <p:pic>
              <p:nvPicPr>
                <p:cNvPr id="137" name="Afbeelding 12">
                  <a:extLst>
                    <a:ext uri="{FF2B5EF4-FFF2-40B4-BE49-F238E27FC236}">
                      <a16:creationId xmlns:a16="http://schemas.microsoft.com/office/drawing/2014/main" id="{E6657A83-974E-9FE9-D024-EE67026053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73912" y="3504643"/>
                  <a:ext cx="720460" cy="72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" name="Tekstvak 13">
                  <a:extLst>
                    <a:ext uri="{FF2B5EF4-FFF2-40B4-BE49-F238E27FC236}">
                      <a16:creationId xmlns:a16="http://schemas.microsoft.com/office/drawing/2014/main" id="{A9DD4A86-0694-586D-0CBC-22B4CCF64B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09001" y="3478213"/>
                  <a:ext cx="650762" cy="3502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Plantenbak</a:t>
                  </a:r>
                </a:p>
              </p:txBody>
            </p:sp>
          </p:grpSp>
          <p:sp>
            <p:nvSpPr>
              <p:cNvPr id="135" name="Ovaal 134">
                <a:extLst>
                  <a:ext uri="{FF2B5EF4-FFF2-40B4-BE49-F238E27FC236}">
                    <a16:creationId xmlns:a16="http://schemas.microsoft.com/office/drawing/2014/main" id="{28A43570-D708-EF96-C8C8-66DF2FC8441F}"/>
                  </a:ext>
                </a:extLst>
              </p:cNvPr>
              <p:cNvSpPr/>
              <p:nvPr/>
            </p:nvSpPr>
            <p:spPr>
              <a:xfrm>
                <a:off x="2825545" y="6333191"/>
                <a:ext cx="44450" cy="45994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36" name="Ovaal 135">
                <a:extLst>
                  <a:ext uri="{FF2B5EF4-FFF2-40B4-BE49-F238E27FC236}">
                    <a16:creationId xmlns:a16="http://schemas.microsoft.com/office/drawing/2014/main" id="{3174DEE8-95D3-314A-7546-E6823F44D33E}"/>
                  </a:ext>
                </a:extLst>
              </p:cNvPr>
              <p:cNvSpPr/>
              <p:nvPr/>
            </p:nvSpPr>
            <p:spPr>
              <a:xfrm>
                <a:off x="2906508" y="6333191"/>
                <a:ext cx="46037" cy="45994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hthoek 132">
              <a:extLst>
                <a:ext uri="{FF2B5EF4-FFF2-40B4-BE49-F238E27FC236}">
                  <a16:creationId xmlns:a16="http://schemas.microsoft.com/office/drawing/2014/main" id="{DB70648B-5C92-5E71-1C5B-31312FAA84F5}"/>
                </a:ext>
              </a:extLst>
            </p:cNvPr>
            <p:cNvSpPr/>
            <p:nvPr/>
          </p:nvSpPr>
          <p:spPr>
            <a:xfrm>
              <a:off x="2029672" y="5549712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39" name="Groep 11">
            <a:extLst>
              <a:ext uri="{FF2B5EF4-FFF2-40B4-BE49-F238E27FC236}">
                <a16:creationId xmlns:a16="http://schemas.microsoft.com/office/drawing/2014/main" id="{E243CAF0-FD8C-4261-273E-6F5C5765688E}"/>
              </a:ext>
            </a:extLst>
          </p:cNvPr>
          <p:cNvGrpSpPr>
            <a:grpSpLocks/>
          </p:cNvGrpSpPr>
          <p:nvPr/>
        </p:nvGrpSpPr>
        <p:grpSpPr bwMode="auto">
          <a:xfrm>
            <a:off x="8535508" y="2873720"/>
            <a:ext cx="847725" cy="876300"/>
            <a:chOff x="3110970" y="4479397"/>
            <a:chExt cx="847729" cy="877598"/>
          </a:xfrm>
        </p:grpSpPr>
        <p:grpSp>
          <p:nvGrpSpPr>
            <p:cNvPr id="140" name="Groep 100">
              <a:extLst>
                <a:ext uri="{FF2B5EF4-FFF2-40B4-BE49-F238E27FC236}">
                  <a16:creationId xmlns:a16="http://schemas.microsoft.com/office/drawing/2014/main" id="{B7C6753B-1E63-3D16-C299-0136B9E90F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6374" y="4479397"/>
              <a:ext cx="822325" cy="844550"/>
              <a:chOff x="2763838" y="4462463"/>
              <a:chExt cx="822325" cy="844550"/>
            </a:xfrm>
          </p:grpSpPr>
          <p:grpSp>
            <p:nvGrpSpPr>
              <p:cNvPr id="142" name="Groep 133">
                <a:extLst>
                  <a:ext uri="{FF2B5EF4-FFF2-40B4-BE49-F238E27FC236}">
                    <a16:creationId xmlns:a16="http://schemas.microsoft.com/office/drawing/2014/main" id="{F4418A9F-5C85-1774-3928-73DF3A5E14C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63838" y="4462463"/>
                <a:ext cx="822325" cy="760412"/>
                <a:chOff x="5390100" y="1673368"/>
                <a:chExt cx="1615144" cy="1495513"/>
              </a:xfrm>
            </p:grpSpPr>
            <p:pic>
              <p:nvPicPr>
                <p:cNvPr id="146" name="Afbeelding 134">
                  <a:extLst>
                    <a:ext uri="{FF2B5EF4-FFF2-40B4-BE49-F238E27FC236}">
                      <a16:creationId xmlns:a16="http://schemas.microsoft.com/office/drawing/2014/main" id="{B3EF9D09-1774-6699-FF52-227C00A0BE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6317" y="1753673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7" name="Tekstvak 135">
                  <a:extLst>
                    <a:ext uri="{FF2B5EF4-FFF2-40B4-BE49-F238E27FC236}">
                      <a16:creationId xmlns:a16="http://schemas.microsoft.com/office/drawing/2014/main" id="{28A7343B-F927-EAB4-13A9-35E260912FD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90100" y="1673368"/>
                  <a:ext cx="1615144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Straatboom</a:t>
                  </a:r>
                </a:p>
              </p:txBody>
            </p:sp>
          </p:grpSp>
          <p:sp>
            <p:nvSpPr>
              <p:cNvPr id="143" name="Ovaal 142">
                <a:extLst>
                  <a:ext uri="{FF2B5EF4-FFF2-40B4-BE49-F238E27FC236}">
                    <a16:creationId xmlns:a16="http://schemas.microsoft.com/office/drawing/2014/main" id="{11973429-7960-F346-FAD5-8C2471E343F4}"/>
                  </a:ext>
                </a:extLst>
              </p:cNvPr>
              <p:cNvSpPr/>
              <p:nvPr/>
            </p:nvSpPr>
            <p:spPr>
              <a:xfrm>
                <a:off x="2846384" y="5260568"/>
                <a:ext cx="44450" cy="46106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44" name="Ovaal 143">
                <a:extLst>
                  <a:ext uri="{FF2B5EF4-FFF2-40B4-BE49-F238E27FC236}">
                    <a16:creationId xmlns:a16="http://schemas.microsoft.com/office/drawing/2014/main" id="{2F605763-A378-AE00-BED4-5C4336F4BE38}"/>
                  </a:ext>
                </a:extLst>
              </p:cNvPr>
              <p:cNvSpPr/>
              <p:nvPr/>
            </p:nvSpPr>
            <p:spPr>
              <a:xfrm>
                <a:off x="2927348" y="5260568"/>
                <a:ext cx="46037" cy="46106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45" name="Ovaal 144">
                <a:extLst>
                  <a:ext uri="{FF2B5EF4-FFF2-40B4-BE49-F238E27FC236}">
                    <a16:creationId xmlns:a16="http://schemas.microsoft.com/office/drawing/2014/main" id="{35720867-F51C-7F9F-1A6D-D22D8B255D9E}"/>
                  </a:ext>
                </a:extLst>
              </p:cNvPr>
              <p:cNvSpPr/>
              <p:nvPr/>
            </p:nvSpPr>
            <p:spPr>
              <a:xfrm>
                <a:off x="3011485" y="5260568"/>
                <a:ext cx="44450" cy="46106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41" name="Rechthoek 140">
              <a:extLst>
                <a:ext uri="{FF2B5EF4-FFF2-40B4-BE49-F238E27FC236}">
                  <a16:creationId xmlns:a16="http://schemas.microsoft.com/office/drawing/2014/main" id="{3C6ECB6B-72C6-099A-427B-0A165D4984E3}"/>
                </a:ext>
              </a:extLst>
            </p:cNvPr>
            <p:cNvSpPr/>
            <p:nvPr/>
          </p:nvSpPr>
          <p:spPr>
            <a:xfrm>
              <a:off x="3110970" y="4480987"/>
              <a:ext cx="796929" cy="876008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9" name="Groep 288">
            <a:extLst>
              <a:ext uri="{FF2B5EF4-FFF2-40B4-BE49-F238E27FC236}">
                <a16:creationId xmlns:a16="http://schemas.microsoft.com/office/drawing/2014/main" id="{3C4FE96D-E41B-4713-A70E-0244EAB8E5BA}"/>
              </a:ext>
            </a:extLst>
          </p:cNvPr>
          <p:cNvGrpSpPr/>
          <p:nvPr/>
        </p:nvGrpSpPr>
        <p:grpSpPr>
          <a:xfrm>
            <a:off x="3128481" y="3977193"/>
            <a:ext cx="796925" cy="876300"/>
            <a:chOff x="3117849" y="4508821"/>
            <a:chExt cx="796925" cy="876300"/>
          </a:xfrm>
        </p:grpSpPr>
        <p:pic>
          <p:nvPicPr>
            <p:cNvPr id="264" name="Afbeelding 263" descr="Afbeelding met tekening, schets, kunst, tekenfilm&#10;&#10;Door AI gegenereerde inhoud is mogelijk onjuist.">
              <a:extLst>
                <a:ext uri="{FF2B5EF4-FFF2-40B4-BE49-F238E27FC236}">
                  <a16:creationId xmlns:a16="http://schemas.microsoft.com/office/drawing/2014/main" id="{C8A2DD19-FFE6-B302-6E36-F7626CEF6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94" t="29896" r="20883" b="29176"/>
            <a:stretch>
              <a:fillRect/>
            </a:stretch>
          </p:blipFill>
          <p:spPr>
            <a:xfrm>
              <a:off x="3146488" y="4557630"/>
              <a:ext cx="728536" cy="713195"/>
            </a:xfrm>
            <a:prstGeom prst="rect">
              <a:avLst/>
            </a:prstGeom>
          </p:spPr>
        </p:pic>
        <p:grpSp>
          <p:nvGrpSpPr>
            <p:cNvPr id="2" name="Groep 15">
              <a:extLst>
                <a:ext uri="{FF2B5EF4-FFF2-40B4-BE49-F238E27FC236}">
                  <a16:creationId xmlns:a16="http://schemas.microsoft.com/office/drawing/2014/main" id="{971EE992-CBFF-29D8-4CA2-74E97700DF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7849" y="4508821"/>
              <a:ext cx="796925" cy="876300"/>
              <a:chOff x="2043635" y="4459348"/>
              <a:chExt cx="796925" cy="876300"/>
            </a:xfrm>
          </p:grpSpPr>
          <p:grpSp>
            <p:nvGrpSpPr>
              <p:cNvPr id="3" name="Groep 178">
                <a:extLst>
                  <a:ext uri="{FF2B5EF4-FFF2-40B4-BE49-F238E27FC236}">
                    <a16:creationId xmlns:a16="http://schemas.microsoft.com/office/drawing/2014/main" id="{59662AA1-4FF1-7D88-C731-16C1EA4580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52101" y="4495333"/>
                <a:ext cx="779991" cy="803802"/>
                <a:chOff x="2763307" y="4495335"/>
                <a:chExt cx="779990" cy="803801"/>
              </a:xfrm>
            </p:grpSpPr>
            <p:sp>
              <p:nvSpPr>
                <p:cNvPr id="151" name="Tekstvak 95">
                  <a:extLst>
                    <a:ext uri="{FF2B5EF4-FFF2-40B4-BE49-F238E27FC236}">
                      <a16:creationId xmlns:a16="http://schemas.microsoft.com/office/drawing/2014/main" id="{0334D879-3A51-AC0C-3272-0C4CC5C1194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63307" y="4495335"/>
                  <a:ext cx="779990" cy="2154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Bessenstruik</a:t>
                  </a:r>
                </a:p>
              </p:txBody>
            </p:sp>
            <p:sp>
              <p:nvSpPr>
                <p:cNvPr id="149" name="Ovaal 148">
                  <a:extLst>
                    <a:ext uri="{FF2B5EF4-FFF2-40B4-BE49-F238E27FC236}">
                      <a16:creationId xmlns:a16="http://schemas.microsoft.com/office/drawing/2014/main" id="{9E76D7BC-BACE-C0C0-E206-DB4C7CBC4276}"/>
                    </a:ext>
                  </a:extLst>
                </p:cNvPr>
                <p:cNvSpPr/>
                <p:nvPr/>
              </p:nvSpPr>
              <p:spPr>
                <a:xfrm>
                  <a:off x="2842154" y="5253099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" name="Rechthoek 3">
                <a:extLst>
                  <a:ext uri="{FF2B5EF4-FFF2-40B4-BE49-F238E27FC236}">
                    <a16:creationId xmlns:a16="http://schemas.microsoft.com/office/drawing/2014/main" id="{AE5706BB-872E-5608-02EF-5FF0441A63AE}"/>
                  </a:ext>
                </a:extLst>
              </p:cNvPr>
              <p:cNvSpPr/>
              <p:nvPr/>
            </p:nvSpPr>
            <p:spPr>
              <a:xfrm>
                <a:off x="2043635" y="4459348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2" name="Groep 24">
            <a:extLst>
              <a:ext uri="{FF2B5EF4-FFF2-40B4-BE49-F238E27FC236}">
                <a16:creationId xmlns:a16="http://schemas.microsoft.com/office/drawing/2014/main" id="{E6B21636-202F-BAF1-CF5F-6E1207B466B9}"/>
              </a:ext>
            </a:extLst>
          </p:cNvPr>
          <p:cNvGrpSpPr>
            <a:grpSpLocks/>
          </p:cNvGrpSpPr>
          <p:nvPr/>
        </p:nvGrpSpPr>
        <p:grpSpPr bwMode="auto">
          <a:xfrm>
            <a:off x="4203219" y="3977193"/>
            <a:ext cx="796925" cy="900113"/>
            <a:chOff x="2047348" y="3368147"/>
            <a:chExt cx="796925" cy="901170"/>
          </a:xfrm>
        </p:grpSpPr>
        <p:grpSp>
          <p:nvGrpSpPr>
            <p:cNvPr id="153" name="Groep 26">
              <a:extLst>
                <a:ext uri="{FF2B5EF4-FFF2-40B4-BE49-F238E27FC236}">
                  <a16:creationId xmlns:a16="http://schemas.microsoft.com/office/drawing/2014/main" id="{7F9D2B04-C546-14F1-A66A-5607667827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5448" y="3368147"/>
              <a:ext cx="719137" cy="866775"/>
              <a:chOff x="4237038" y="3354388"/>
              <a:chExt cx="719137" cy="866775"/>
            </a:xfrm>
          </p:grpSpPr>
          <p:grpSp>
            <p:nvGrpSpPr>
              <p:cNvPr id="155" name="Groep 20">
                <a:extLst>
                  <a:ext uri="{FF2B5EF4-FFF2-40B4-BE49-F238E27FC236}">
                    <a16:creationId xmlns:a16="http://schemas.microsoft.com/office/drawing/2014/main" id="{C7433132-3F53-36EE-3932-33C8C5FB6BC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237038" y="3354388"/>
                <a:ext cx="719137" cy="781764"/>
                <a:chOff x="8734625" y="44864"/>
                <a:chExt cx="1417303" cy="1535059"/>
              </a:xfrm>
            </p:grpSpPr>
            <p:pic>
              <p:nvPicPr>
                <p:cNvPr id="157" name="Afbeelding 21">
                  <a:extLst>
                    <a:ext uri="{FF2B5EF4-FFF2-40B4-BE49-F238E27FC236}">
                      <a16:creationId xmlns:a16="http://schemas.microsoft.com/office/drawing/2014/main" id="{9E8EE44F-3CAC-7FC6-B275-0A620B6B1F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36720" y="16471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8" name="Tekstvak 22">
                  <a:extLst>
                    <a:ext uri="{FF2B5EF4-FFF2-40B4-BE49-F238E27FC236}">
                      <a16:creationId xmlns:a16="http://schemas.microsoft.com/office/drawing/2014/main" id="{C09D5D47-512D-22CB-6DB3-3FEA4CFB0B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34625" y="44864"/>
                  <a:ext cx="1415208" cy="6653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Boomstam-schijven</a:t>
                  </a:r>
                </a:p>
              </p:txBody>
            </p:sp>
          </p:grpSp>
          <p:sp>
            <p:nvSpPr>
              <p:cNvPr id="156" name="Ovaal 155">
                <a:extLst>
                  <a:ext uri="{FF2B5EF4-FFF2-40B4-BE49-F238E27FC236}">
                    <a16:creationId xmlns:a16="http://schemas.microsoft.com/office/drawing/2014/main" id="{B5B5B609-0C94-4452-B5C1-699ED35726D6}"/>
                  </a:ext>
                </a:extLst>
              </p:cNvPr>
              <p:cNvSpPr/>
              <p:nvPr/>
            </p:nvSpPr>
            <p:spPr bwMode="auto">
              <a:xfrm>
                <a:off x="4276726" y="4174500"/>
                <a:ext cx="44450" cy="46092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4" name="Rechthoek 153">
              <a:extLst>
                <a:ext uri="{FF2B5EF4-FFF2-40B4-BE49-F238E27FC236}">
                  <a16:creationId xmlns:a16="http://schemas.microsoft.com/office/drawing/2014/main" id="{5643F114-704A-F959-3B91-980CF12DA330}"/>
                </a:ext>
              </a:extLst>
            </p:cNvPr>
            <p:cNvSpPr/>
            <p:nvPr/>
          </p:nvSpPr>
          <p:spPr>
            <a:xfrm>
              <a:off x="2047348" y="3376094"/>
              <a:ext cx="796925" cy="893223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90" name="Groep 289">
            <a:extLst>
              <a:ext uri="{FF2B5EF4-FFF2-40B4-BE49-F238E27FC236}">
                <a16:creationId xmlns:a16="http://schemas.microsoft.com/office/drawing/2014/main" id="{49A51143-AB27-71C6-37CA-D12BBEF25100}"/>
              </a:ext>
            </a:extLst>
          </p:cNvPr>
          <p:cNvGrpSpPr/>
          <p:nvPr/>
        </p:nvGrpSpPr>
        <p:grpSpPr>
          <a:xfrm>
            <a:off x="5281845" y="3985129"/>
            <a:ext cx="810499" cy="892175"/>
            <a:chOff x="5271213" y="4516757"/>
            <a:chExt cx="810499" cy="892175"/>
          </a:xfrm>
        </p:grpSpPr>
        <p:pic>
          <p:nvPicPr>
            <p:cNvPr id="266" name="Afbeelding 265" descr="Afbeelding met tekening, schets, zwart-wit, kunst&#10;&#10;Door AI gegenereerde inhoud is mogelijk onjuist.">
              <a:extLst>
                <a:ext uri="{FF2B5EF4-FFF2-40B4-BE49-F238E27FC236}">
                  <a16:creationId xmlns:a16="http://schemas.microsoft.com/office/drawing/2014/main" id="{21FA654D-9295-C9E5-D7EA-0D65E4488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58" t="29210" r="21167" b="29820"/>
            <a:stretch>
              <a:fillRect/>
            </a:stretch>
          </p:blipFill>
          <p:spPr>
            <a:xfrm>
              <a:off x="5324865" y="4557630"/>
              <a:ext cx="719808" cy="713195"/>
            </a:xfrm>
            <a:prstGeom prst="rect">
              <a:avLst/>
            </a:prstGeom>
          </p:spPr>
        </p:pic>
        <p:grpSp>
          <p:nvGrpSpPr>
            <p:cNvPr id="159" name="Groep 24">
              <a:extLst>
                <a:ext uri="{FF2B5EF4-FFF2-40B4-BE49-F238E27FC236}">
                  <a16:creationId xmlns:a16="http://schemas.microsoft.com/office/drawing/2014/main" id="{9E06E8FA-A697-1B04-67FC-786D8215F3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1213" y="4516757"/>
              <a:ext cx="810499" cy="892175"/>
              <a:chOff x="2033774" y="3376094"/>
              <a:chExt cx="810499" cy="893223"/>
            </a:xfrm>
          </p:grpSpPr>
          <p:grpSp>
            <p:nvGrpSpPr>
              <p:cNvPr id="160" name="Groep 26">
                <a:extLst>
                  <a:ext uri="{FF2B5EF4-FFF2-40B4-BE49-F238E27FC236}">
                    <a16:creationId xmlns:a16="http://schemas.microsoft.com/office/drawing/2014/main" id="{F7E7A9C4-2563-3762-FF29-8335C2E4DA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33774" y="3383807"/>
                <a:ext cx="796925" cy="850544"/>
                <a:chOff x="4185364" y="3370048"/>
                <a:chExt cx="796925" cy="850544"/>
              </a:xfrm>
            </p:grpSpPr>
            <p:sp>
              <p:nvSpPr>
                <p:cNvPr id="165" name="Tekstvak 22">
                  <a:extLst>
                    <a:ext uri="{FF2B5EF4-FFF2-40B4-BE49-F238E27FC236}">
                      <a16:creationId xmlns:a16="http://schemas.microsoft.com/office/drawing/2014/main" id="{F5F20C05-3B0F-6F02-83A4-0B5351B55C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85364" y="3370048"/>
                  <a:ext cx="796925" cy="2156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Groententuin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3" name="Ovaal 162">
                  <a:extLst>
                    <a:ext uri="{FF2B5EF4-FFF2-40B4-BE49-F238E27FC236}">
                      <a16:creationId xmlns:a16="http://schemas.microsoft.com/office/drawing/2014/main" id="{5A8BF71C-BFE3-C4A9-84B0-3028C44405A7}"/>
                    </a:ext>
                  </a:extLst>
                </p:cNvPr>
                <p:cNvSpPr/>
                <p:nvPr/>
              </p:nvSpPr>
              <p:spPr bwMode="auto">
                <a:xfrm>
                  <a:off x="4276726" y="4174500"/>
                  <a:ext cx="44450" cy="4609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1" name="Rechthoek 160">
                <a:extLst>
                  <a:ext uri="{FF2B5EF4-FFF2-40B4-BE49-F238E27FC236}">
                    <a16:creationId xmlns:a16="http://schemas.microsoft.com/office/drawing/2014/main" id="{3131FE3D-BCF5-C7C9-888F-86F33D01E8EE}"/>
                  </a:ext>
                </a:extLst>
              </p:cNvPr>
              <p:cNvSpPr/>
              <p:nvPr/>
            </p:nvSpPr>
            <p:spPr>
              <a:xfrm>
                <a:off x="2047348" y="3376094"/>
                <a:ext cx="796925" cy="893223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1" name="Groep 290">
            <a:extLst>
              <a:ext uri="{FF2B5EF4-FFF2-40B4-BE49-F238E27FC236}">
                <a16:creationId xmlns:a16="http://schemas.microsoft.com/office/drawing/2014/main" id="{C4C715D4-AF5F-88A4-C436-B294118D0F91}"/>
              </a:ext>
            </a:extLst>
          </p:cNvPr>
          <p:cNvGrpSpPr/>
          <p:nvPr/>
        </p:nvGrpSpPr>
        <p:grpSpPr>
          <a:xfrm>
            <a:off x="6335940" y="3973222"/>
            <a:ext cx="843133" cy="892175"/>
            <a:chOff x="6325308" y="4504850"/>
            <a:chExt cx="843133" cy="892175"/>
          </a:xfrm>
        </p:grpSpPr>
        <p:pic>
          <p:nvPicPr>
            <p:cNvPr id="268" name="Afbeelding 267" descr="Afbeelding met schets, tekening, tekenfilm, illustratie&#10;&#10;Door AI gegenereerde inhoud is mogelijk onjuist.">
              <a:extLst>
                <a:ext uri="{FF2B5EF4-FFF2-40B4-BE49-F238E27FC236}">
                  <a16:creationId xmlns:a16="http://schemas.microsoft.com/office/drawing/2014/main" id="{48622D6F-AF91-CF77-6E88-F5C5B789D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91" t="28599" r="21184" b="30603"/>
            <a:stretch>
              <a:fillRect/>
            </a:stretch>
          </p:blipFill>
          <p:spPr>
            <a:xfrm>
              <a:off x="6386609" y="4565048"/>
              <a:ext cx="720533" cy="698357"/>
            </a:xfrm>
            <a:prstGeom prst="rect">
              <a:avLst/>
            </a:prstGeom>
          </p:spPr>
        </p:pic>
        <p:grpSp>
          <p:nvGrpSpPr>
            <p:cNvPr id="166" name="Groep 24">
              <a:extLst>
                <a:ext uri="{FF2B5EF4-FFF2-40B4-BE49-F238E27FC236}">
                  <a16:creationId xmlns:a16="http://schemas.microsoft.com/office/drawing/2014/main" id="{E0F2395C-E32A-DC1E-285B-B9A8522C1E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25308" y="4504850"/>
              <a:ext cx="843133" cy="892175"/>
              <a:chOff x="2019481" y="3376094"/>
              <a:chExt cx="843133" cy="893223"/>
            </a:xfrm>
          </p:grpSpPr>
          <p:grpSp>
            <p:nvGrpSpPr>
              <p:cNvPr id="167" name="Groep 26">
                <a:extLst>
                  <a:ext uri="{FF2B5EF4-FFF2-40B4-BE49-F238E27FC236}">
                    <a16:creationId xmlns:a16="http://schemas.microsoft.com/office/drawing/2014/main" id="{652E8963-D471-D691-FBFE-848D8D60D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9481" y="3403628"/>
                <a:ext cx="843133" cy="830723"/>
                <a:chOff x="4171071" y="3389869"/>
                <a:chExt cx="843133" cy="830723"/>
              </a:xfrm>
            </p:grpSpPr>
            <p:sp>
              <p:nvSpPr>
                <p:cNvPr id="172" name="Tekstvak 22">
                  <a:extLst>
                    <a:ext uri="{FF2B5EF4-FFF2-40B4-BE49-F238E27FC236}">
                      <a16:creationId xmlns:a16="http://schemas.microsoft.com/office/drawing/2014/main" id="{81786EB7-3D46-D1BD-B17A-B5AE7EDD96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71071" y="3389869"/>
                  <a:ext cx="843133" cy="2156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Insectenhotel</a:t>
                  </a:r>
                </a:p>
              </p:txBody>
            </p:sp>
            <p:sp>
              <p:nvSpPr>
                <p:cNvPr id="170" name="Ovaal 169">
                  <a:extLst>
                    <a:ext uri="{FF2B5EF4-FFF2-40B4-BE49-F238E27FC236}">
                      <a16:creationId xmlns:a16="http://schemas.microsoft.com/office/drawing/2014/main" id="{4CC34CE2-3947-4259-747A-F731C16373D1}"/>
                    </a:ext>
                  </a:extLst>
                </p:cNvPr>
                <p:cNvSpPr/>
                <p:nvPr/>
              </p:nvSpPr>
              <p:spPr bwMode="auto">
                <a:xfrm>
                  <a:off x="4276726" y="4174500"/>
                  <a:ext cx="44450" cy="4609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8" name="Rechthoek 167">
                <a:extLst>
                  <a:ext uri="{FF2B5EF4-FFF2-40B4-BE49-F238E27FC236}">
                    <a16:creationId xmlns:a16="http://schemas.microsoft.com/office/drawing/2014/main" id="{6C2D559E-CC98-5A92-FB3B-926DFE2FB0E0}"/>
                  </a:ext>
                </a:extLst>
              </p:cNvPr>
              <p:cNvSpPr/>
              <p:nvPr/>
            </p:nvSpPr>
            <p:spPr>
              <a:xfrm>
                <a:off x="2047348" y="3376094"/>
                <a:ext cx="796925" cy="893223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2" name="Groep 291">
            <a:extLst>
              <a:ext uri="{FF2B5EF4-FFF2-40B4-BE49-F238E27FC236}">
                <a16:creationId xmlns:a16="http://schemas.microsoft.com/office/drawing/2014/main" id="{6176AE77-AACE-295C-50EB-EC6E67929148}"/>
              </a:ext>
            </a:extLst>
          </p:cNvPr>
          <p:cNvGrpSpPr/>
          <p:nvPr/>
        </p:nvGrpSpPr>
        <p:grpSpPr>
          <a:xfrm>
            <a:off x="7446483" y="3989097"/>
            <a:ext cx="796925" cy="892175"/>
            <a:chOff x="7435851" y="4520725"/>
            <a:chExt cx="796925" cy="892175"/>
          </a:xfrm>
        </p:grpSpPr>
        <p:pic>
          <p:nvPicPr>
            <p:cNvPr id="270" name="Afbeelding 269" descr="Afbeelding met tekening, schets, clipart, silhouet&#10;&#10;Door AI gegenereerde inhoud is mogelijk onjuist.">
              <a:extLst>
                <a:ext uri="{FF2B5EF4-FFF2-40B4-BE49-F238E27FC236}">
                  <a16:creationId xmlns:a16="http://schemas.microsoft.com/office/drawing/2014/main" id="{67912D23-F57C-8669-EEBD-390266FA7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3468" y="4577748"/>
              <a:ext cx="705777" cy="705777"/>
            </a:xfrm>
            <a:prstGeom prst="rect">
              <a:avLst/>
            </a:prstGeom>
          </p:spPr>
        </p:pic>
        <p:grpSp>
          <p:nvGrpSpPr>
            <p:cNvPr id="173" name="Groep 24">
              <a:extLst>
                <a:ext uri="{FF2B5EF4-FFF2-40B4-BE49-F238E27FC236}">
                  <a16:creationId xmlns:a16="http://schemas.microsoft.com/office/drawing/2014/main" id="{818D3DA1-C5C7-E4A2-6366-1A11B33CCF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35851" y="4520725"/>
              <a:ext cx="796925" cy="892175"/>
              <a:chOff x="2047348" y="3376094"/>
              <a:chExt cx="796925" cy="893223"/>
            </a:xfrm>
          </p:grpSpPr>
          <p:grpSp>
            <p:nvGrpSpPr>
              <p:cNvPr id="174" name="Groep 26">
                <a:extLst>
                  <a:ext uri="{FF2B5EF4-FFF2-40B4-BE49-F238E27FC236}">
                    <a16:creationId xmlns:a16="http://schemas.microsoft.com/office/drawing/2014/main" id="{732A2FC8-93D8-ED67-4E92-52749BFD54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94965" y="3400506"/>
                <a:ext cx="705777" cy="833845"/>
                <a:chOff x="4246555" y="3386747"/>
                <a:chExt cx="705777" cy="833845"/>
              </a:xfrm>
            </p:grpSpPr>
            <p:sp>
              <p:nvSpPr>
                <p:cNvPr id="179" name="Tekstvak 22">
                  <a:extLst>
                    <a:ext uri="{FF2B5EF4-FFF2-40B4-BE49-F238E27FC236}">
                      <a16:creationId xmlns:a16="http://schemas.microsoft.com/office/drawing/2014/main" id="{BE3BFAD8-2EEB-7881-C5E5-48011C2566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46555" y="3386747"/>
                  <a:ext cx="705777" cy="2156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Boomstam</a:t>
                  </a:r>
                </a:p>
              </p:txBody>
            </p:sp>
            <p:sp>
              <p:nvSpPr>
                <p:cNvPr id="177" name="Ovaal 176">
                  <a:extLst>
                    <a:ext uri="{FF2B5EF4-FFF2-40B4-BE49-F238E27FC236}">
                      <a16:creationId xmlns:a16="http://schemas.microsoft.com/office/drawing/2014/main" id="{C159BCB6-078F-EDF2-D995-3C5C2163564B}"/>
                    </a:ext>
                  </a:extLst>
                </p:cNvPr>
                <p:cNvSpPr/>
                <p:nvPr/>
              </p:nvSpPr>
              <p:spPr bwMode="auto">
                <a:xfrm>
                  <a:off x="4276726" y="4174500"/>
                  <a:ext cx="44450" cy="46092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5" name="Rechthoek 174">
                <a:extLst>
                  <a:ext uri="{FF2B5EF4-FFF2-40B4-BE49-F238E27FC236}">
                    <a16:creationId xmlns:a16="http://schemas.microsoft.com/office/drawing/2014/main" id="{D9603522-D871-5D51-2C3E-29212A9D4058}"/>
                  </a:ext>
                </a:extLst>
              </p:cNvPr>
              <p:cNvSpPr/>
              <p:nvPr/>
            </p:nvSpPr>
            <p:spPr>
              <a:xfrm>
                <a:off x="2047348" y="3376094"/>
                <a:ext cx="796925" cy="893223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0" name="Groep 11">
            <a:extLst>
              <a:ext uri="{FF2B5EF4-FFF2-40B4-BE49-F238E27FC236}">
                <a16:creationId xmlns:a16="http://schemas.microsoft.com/office/drawing/2014/main" id="{75A70B98-8D9C-D0ED-ADDE-209B9D7662B4}"/>
              </a:ext>
            </a:extLst>
          </p:cNvPr>
          <p:cNvGrpSpPr>
            <a:grpSpLocks/>
          </p:cNvGrpSpPr>
          <p:nvPr/>
        </p:nvGrpSpPr>
        <p:grpSpPr bwMode="auto">
          <a:xfrm>
            <a:off x="8538683" y="3983543"/>
            <a:ext cx="796925" cy="893763"/>
            <a:chOff x="7267575" y="2266950"/>
            <a:chExt cx="796925" cy="893763"/>
          </a:xfrm>
        </p:grpSpPr>
        <p:grpSp>
          <p:nvGrpSpPr>
            <p:cNvPr id="181" name="Groep 29">
              <a:extLst>
                <a:ext uri="{FF2B5EF4-FFF2-40B4-BE49-F238E27FC236}">
                  <a16:creationId xmlns:a16="http://schemas.microsoft.com/office/drawing/2014/main" id="{A7D9C06F-BC45-F016-BEA4-948942D756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96150" y="2295525"/>
              <a:ext cx="728663" cy="836613"/>
              <a:chOff x="6365875" y="3379788"/>
              <a:chExt cx="728663" cy="836083"/>
            </a:xfrm>
          </p:grpSpPr>
          <p:grpSp>
            <p:nvGrpSpPr>
              <p:cNvPr id="183" name="Groep 32">
                <a:extLst>
                  <a:ext uri="{FF2B5EF4-FFF2-40B4-BE49-F238E27FC236}">
                    <a16:creationId xmlns:a16="http://schemas.microsoft.com/office/drawing/2014/main" id="{083A1C79-618C-81E7-16F1-5EB6E361BB8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365875" y="3379788"/>
                <a:ext cx="728663" cy="755649"/>
                <a:chOff x="2155667" y="4862008"/>
                <a:chExt cx="1431848" cy="1484789"/>
              </a:xfrm>
            </p:grpSpPr>
            <p:pic>
              <p:nvPicPr>
                <p:cNvPr id="187" name="Afbeelding 33">
                  <a:extLst>
                    <a:ext uri="{FF2B5EF4-FFF2-40B4-BE49-F238E27FC236}">
                      <a16:creationId xmlns:a16="http://schemas.microsoft.com/office/drawing/2014/main" id="{8D46262B-B136-52AA-0137-93F93D0855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2307" y="4931589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8" name="Tekstvak 34">
                  <a:extLst>
                    <a:ext uri="{FF2B5EF4-FFF2-40B4-BE49-F238E27FC236}">
                      <a16:creationId xmlns:a16="http://schemas.microsoft.com/office/drawing/2014/main" id="{543F17C2-9214-541C-B117-A76014943F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55667" y="4862008"/>
                  <a:ext cx="1321383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Wilgenhut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4" name="Ovaal 183">
                <a:extLst>
                  <a:ext uri="{FF2B5EF4-FFF2-40B4-BE49-F238E27FC236}">
                    <a16:creationId xmlns:a16="http://schemas.microsoft.com/office/drawing/2014/main" id="{FBBEE1C4-E380-0B1A-C2C6-B6F39B187389}"/>
                  </a:ext>
                </a:extLst>
              </p:cNvPr>
              <p:cNvSpPr/>
              <p:nvPr/>
            </p:nvSpPr>
            <p:spPr bwMode="auto">
              <a:xfrm>
                <a:off x="6405563" y="4169862"/>
                <a:ext cx="44450" cy="4600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85" name="Ovaal 184">
                <a:extLst>
                  <a:ext uri="{FF2B5EF4-FFF2-40B4-BE49-F238E27FC236}">
                    <a16:creationId xmlns:a16="http://schemas.microsoft.com/office/drawing/2014/main" id="{CC1C2981-8C38-590F-F313-D9484652F2C6}"/>
                  </a:ext>
                </a:extLst>
              </p:cNvPr>
              <p:cNvSpPr/>
              <p:nvPr/>
            </p:nvSpPr>
            <p:spPr bwMode="auto">
              <a:xfrm>
                <a:off x="6486525" y="4169862"/>
                <a:ext cx="46038" cy="4600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86" name="Ovaal 185">
                <a:extLst>
                  <a:ext uri="{FF2B5EF4-FFF2-40B4-BE49-F238E27FC236}">
                    <a16:creationId xmlns:a16="http://schemas.microsoft.com/office/drawing/2014/main" id="{46E5FF35-8DFA-0A57-0B4A-9AFA8336A1EC}"/>
                  </a:ext>
                </a:extLst>
              </p:cNvPr>
              <p:cNvSpPr/>
              <p:nvPr/>
            </p:nvSpPr>
            <p:spPr bwMode="auto">
              <a:xfrm>
                <a:off x="6562725" y="4169862"/>
                <a:ext cx="46038" cy="46009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82" name="Rechthoek 181">
              <a:extLst>
                <a:ext uri="{FF2B5EF4-FFF2-40B4-BE49-F238E27FC236}">
                  <a16:creationId xmlns:a16="http://schemas.microsoft.com/office/drawing/2014/main" id="{41AA13BC-AA7A-4F34-1278-EADFD5DE260D}"/>
                </a:ext>
              </a:extLst>
            </p:cNvPr>
            <p:cNvSpPr/>
            <p:nvPr/>
          </p:nvSpPr>
          <p:spPr>
            <a:xfrm>
              <a:off x="7267575" y="2266950"/>
              <a:ext cx="796925" cy="893763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89" name="Groep 13">
            <a:extLst>
              <a:ext uri="{FF2B5EF4-FFF2-40B4-BE49-F238E27FC236}">
                <a16:creationId xmlns:a16="http://schemas.microsoft.com/office/drawing/2014/main" id="{E21C5168-2329-2DED-C47D-6FF8852B5B26}"/>
              </a:ext>
            </a:extLst>
          </p:cNvPr>
          <p:cNvGrpSpPr>
            <a:grpSpLocks/>
          </p:cNvGrpSpPr>
          <p:nvPr/>
        </p:nvGrpSpPr>
        <p:grpSpPr bwMode="auto">
          <a:xfrm>
            <a:off x="3128480" y="5077491"/>
            <a:ext cx="796925" cy="901700"/>
            <a:chOff x="5422900" y="2266950"/>
            <a:chExt cx="796925" cy="901700"/>
          </a:xfrm>
        </p:grpSpPr>
        <p:grpSp>
          <p:nvGrpSpPr>
            <p:cNvPr id="190" name="Groep 21">
              <a:extLst>
                <a:ext uri="{FF2B5EF4-FFF2-40B4-BE49-F238E27FC236}">
                  <a16:creationId xmlns:a16="http://schemas.microsoft.com/office/drawing/2014/main" id="{DFD93794-7E09-80E3-2385-27CC7DC53A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56238" y="2290763"/>
              <a:ext cx="723900" cy="847725"/>
              <a:chOff x="7466013" y="2311400"/>
              <a:chExt cx="724959" cy="847725"/>
            </a:xfrm>
          </p:grpSpPr>
          <p:pic>
            <p:nvPicPr>
              <p:cNvPr id="192" name="Afbeelding 45">
                <a:extLst>
                  <a:ext uri="{FF2B5EF4-FFF2-40B4-BE49-F238E27FC236}">
                    <a16:creationId xmlns:a16="http://schemas.microsoft.com/office/drawing/2014/main" id="{F5B1B3C9-5B27-C315-F517-E3071A77B4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71834" y="2347945"/>
                <a:ext cx="719138" cy="721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3" name="Tekstvak 46">
                <a:extLst>
                  <a:ext uri="{FF2B5EF4-FFF2-40B4-BE49-F238E27FC236}">
                    <a16:creationId xmlns:a16="http://schemas.microsoft.com/office/drawing/2014/main" id="{82A8AF4D-1910-3A8A-54F2-AA0CA9613B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6013" y="2311400"/>
                <a:ext cx="71278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Losse takken</a:t>
                </a:r>
              </a:p>
            </p:txBody>
          </p:sp>
          <p:sp>
            <p:nvSpPr>
              <p:cNvPr id="194" name="Ovaal 193">
                <a:extLst>
                  <a:ext uri="{FF2B5EF4-FFF2-40B4-BE49-F238E27FC236}">
                    <a16:creationId xmlns:a16="http://schemas.microsoft.com/office/drawing/2014/main" id="{BD1FAD53-8A69-E80E-2540-6D2629C78CC2}"/>
                  </a:ext>
                </a:extLst>
              </p:cNvPr>
              <p:cNvSpPr/>
              <p:nvPr/>
            </p:nvSpPr>
            <p:spPr bwMode="auto">
              <a:xfrm>
                <a:off x="7494630" y="3113087"/>
                <a:ext cx="44515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91" name="Rechthoek 190">
              <a:extLst>
                <a:ext uri="{FF2B5EF4-FFF2-40B4-BE49-F238E27FC236}">
                  <a16:creationId xmlns:a16="http://schemas.microsoft.com/office/drawing/2014/main" id="{FE83D60C-0A4B-BBDE-71FA-FE8DE8A15C41}"/>
                </a:ext>
              </a:extLst>
            </p:cNvPr>
            <p:cNvSpPr/>
            <p:nvPr/>
          </p:nvSpPr>
          <p:spPr>
            <a:xfrm>
              <a:off x="5422900" y="2266950"/>
              <a:ext cx="796925" cy="9017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95" name="Groep 262">
            <a:extLst>
              <a:ext uri="{FF2B5EF4-FFF2-40B4-BE49-F238E27FC236}">
                <a16:creationId xmlns:a16="http://schemas.microsoft.com/office/drawing/2014/main" id="{8ED47636-ADF8-2525-5251-88030A13AE4F}"/>
              </a:ext>
            </a:extLst>
          </p:cNvPr>
          <p:cNvGrpSpPr>
            <a:grpSpLocks/>
          </p:cNvGrpSpPr>
          <p:nvPr/>
        </p:nvGrpSpPr>
        <p:grpSpPr bwMode="auto">
          <a:xfrm>
            <a:off x="4203218" y="5077491"/>
            <a:ext cx="796925" cy="893763"/>
            <a:chOff x="6350000" y="3370263"/>
            <a:chExt cx="796925" cy="893762"/>
          </a:xfrm>
        </p:grpSpPr>
        <p:sp>
          <p:nvSpPr>
            <p:cNvPr id="196" name="Rechthoek 195">
              <a:extLst>
                <a:ext uri="{FF2B5EF4-FFF2-40B4-BE49-F238E27FC236}">
                  <a16:creationId xmlns:a16="http://schemas.microsoft.com/office/drawing/2014/main" id="{7E5D7B42-34B8-3594-C682-1204C99DF373}"/>
                </a:ext>
              </a:extLst>
            </p:cNvPr>
            <p:cNvSpPr/>
            <p:nvPr/>
          </p:nvSpPr>
          <p:spPr>
            <a:xfrm>
              <a:off x="6350000" y="3370263"/>
              <a:ext cx="796925" cy="893762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197" name="Groep 184">
              <a:extLst>
                <a:ext uri="{FF2B5EF4-FFF2-40B4-BE49-F238E27FC236}">
                  <a16:creationId xmlns:a16="http://schemas.microsoft.com/office/drawing/2014/main" id="{F673D437-4E46-6C29-6DAD-63D36D3EBA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9528" y="3403598"/>
              <a:ext cx="752472" cy="823914"/>
              <a:chOff x="4916490" y="5553849"/>
              <a:chExt cx="752472" cy="823937"/>
            </a:xfrm>
          </p:grpSpPr>
          <p:grpSp>
            <p:nvGrpSpPr>
              <p:cNvPr id="198" name="Groep 50">
                <a:extLst>
                  <a:ext uri="{FF2B5EF4-FFF2-40B4-BE49-F238E27FC236}">
                    <a16:creationId xmlns:a16="http://schemas.microsoft.com/office/drawing/2014/main" id="{AD7F0AEE-DA91-F738-9A2D-D4FAEC06D5B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16490" y="5553849"/>
                <a:ext cx="752472" cy="750885"/>
                <a:chOff x="8316074" y="3269842"/>
                <a:chExt cx="1477546" cy="1473006"/>
              </a:xfrm>
            </p:grpSpPr>
            <p:pic>
              <p:nvPicPr>
                <p:cNvPr id="202" name="Afbeelding 51">
                  <a:extLst>
                    <a:ext uri="{FF2B5EF4-FFF2-40B4-BE49-F238E27FC236}">
                      <a16:creationId xmlns:a16="http://schemas.microsoft.com/office/drawing/2014/main" id="{E730F027-9D77-C251-C177-8B1E7F677C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78412" y="3327640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3" name="Tekstvak 52">
                  <a:extLst>
                    <a:ext uri="{FF2B5EF4-FFF2-40B4-BE49-F238E27FC236}">
                      <a16:creationId xmlns:a16="http://schemas.microsoft.com/office/drawing/2014/main" id="{A10136E3-0301-C6BE-CD08-83472AE261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316074" y="3269842"/>
                  <a:ext cx="1450503" cy="4226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Boombeeld</a:t>
                  </a:r>
                </a:p>
              </p:txBody>
            </p:sp>
          </p:grpSp>
          <p:sp>
            <p:nvSpPr>
              <p:cNvPr id="199" name="Ovaal 198">
                <a:extLst>
                  <a:ext uri="{FF2B5EF4-FFF2-40B4-BE49-F238E27FC236}">
                    <a16:creationId xmlns:a16="http://schemas.microsoft.com/office/drawing/2014/main" id="{20864BCD-79B3-1107-30E2-3051ED593503}"/>
                  </a:ext>
                </a:extLst>
              </p:cNvPr>
              <p:cNvSpPr/>
              <p:nvPr/>
            </p:nvSpPr>
            <p:spPr>
              <a:xfrm>
                <a:off x="4995862" y="633174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00" name="Ovaal 199">
                <a:extLst>
                  <a:ext uri="{FF2B5EF4-FFF2-40B4-BE49-F238E27FC236}">
                    <a16:creationId xmlns:a16="http://schemas.microsoft.com/office/drawing/2014/main" id="{0BCE647A-820C-93A2-3A34-D4D8F472A844}"/>
                  </a:ext>
                </a:extLst>
              </p:cNvPr>
              <p:cNvSpPr/>
              <p:nvPr/>
            </p:nvSpPr>
            <p:spPr>
              <a:xfrm>
                <a:off x="5076824" y="6331748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01" name="Ovaal 200">
                <a:extLst>
                  <a:ext uri="{FF2B5EF4-FFF2-40B4-BE49-F238E27FC236}">
                    <a16:creationId xmlns:a16="http://schemas.microsoft.com/office/drawing/2014/main" id="{B018D82E-557C-C41D-BE81-179D5D1CB4B2}"/>
                  </a:ext>
                </a:extLst>
              </p:cNvPr>
              <p:cNvSpPr/>
              <p:nvPr/>
            </p:nvSpPr>
            <p:spPr>
              <a:xfrm>
                <a:off x="5160962" y="633174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8" name="Groep 287">
            <a:extLst>
              <a:ext uri="{FF2B5EF4-FFF2-40B4-BE49-F238E27FC236}">
                <a16:creationId xmlns:a16="http://schemas.microsoft.com/office/drawing/2014/main" id="{3B26DD4A-C401-CD82-B10A-0FF7CDF9A803}"/>
              </a:ext>
            </a:extLst>
          </p:cNvPr>
          <p:cNvGrpSpPr/>
          <p:nvPr/>
        </p:nvGrpSpPr>
        <p:grpSpPr>
          <a:xfrm>
            <a:off x="5295419" y="5077491"/>
            <a:ext cx="796925" cy="893763"/>
            <a:chOff x="5284787" y="5609119"/>
            <a:chExt cx="796925" cy="893763"/>
          </a:xfrm>
        </p:grpSpPr>
        <p:pic>
          <p:nvPicPr>
            <p:cNvPr id="273" name="Afbeelding 272" descr="Afbeelding met clipart, tekening, schets, wit&#10;&#10;Door AI gegenereerde inhoud is mogelijk onjuist.">
              <a:extLst>
                <a:ext uri="{FF2B5EF4-FFF2-40B4-BE49-F238E27FC236}">
                  <a16:creationId xmlns:a16="http://schemas.microsoft.com/office/drawing/2014/main" id="{D70A2208-CAB2-9B01-FA97-9BB787EDF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6651" y="5670623"/>
              <a:ext cx="713196" cy="713196"/>
            </a:xfrm>
            <a:prstGeom prst="rect">
              <a:avLst/>
            </a:prstGeom>
          </p:spPr>
        </p:pic>
        <p:grpSp>
          <p:nvGrpSpPr>
            <p:cNvPr id="204" name="Groep 262">
              <a:extLst>
                <a:ext uri="{FF2B5EF4-FFF2-40B4-BE49-F238E27FC236}">
                  <a16:creationId xmlns:a16="http://schemas.microsoft.com/office/drawing/2014/main" id="{C7762EB6-6B9E-9BFD-1D66-D3E420EEAE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4787" y="5609119"/>
              <a:ext cx="796925" cy="893763"/>
              <a:chOff x="6350000" y="3370263"/>
              <a:chExt cx="796925" cy="893762"/>
            </a:xfrm>
          </p:grpSpPr>
          <p:sp>
            <p:nvSpPr>
              <p:cNvPr id="205" name="Rechthoek 204">
                <a:extLst>
                  <a:ext uri="{FF2B5EF4-FFF2-40B4-BE49-F238E27FC236}">
                    <a16:creationId xmlns:a16="http://schemas.microsoft.com/office/drawing/2014/main" id="{4F31BACA-E3F3-92CA-805E-F3B23EF45357}"/>
                  </a:ext>
                </a:extLst>
              </p:cNvPr>
              <p:cNvSpPr/>
              <p:nvPr/>
            </p:nvSpPr>
            <p:spPr>
              <a:xfrm>
                <a:off x="6350000" y="3370263"/>
                <a:ext cx="796925" cy="893762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grpSp>
            <p:nvGrpSpPr>
              <p:cNvPr id="206" name="Groep 184">
                <a:extLst>
                  <a:ext uri="{FF2B5EF4-FFF2-40B4-BE49-F238E27FC236}">
                    <a16:creationId xmlns:a16="http://schemas.microsoft.com/office/drawing/2014/main" id="{0CA32615-87DA-8D0C-37DA-D424E44091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09946" y="3403597"/>
                <a:ext cx="688279" cy="823915"/>
                <a:chOff x="4966908" y="5553848"/>
                <a:chExt cx="688279" cy="823938"/>
              </a:xfrm>
            </p:grpSpPr>
            <p:sp>
              <p:nvSpPr>
                <p:cNvPr id="212" name="Tekstvak 52">
                  <a:extLst>
                    <a:ext uri="{FF2B5EF4-FFF2-40B4-BE49-F238E27FC236}">
                      <a16:creationId xmlns:a16="http://schemas.microsoft.com/office/drawing/2014/main" id="{F3736B42-247D-85E0-76C6-D548223D586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Boomhut</a:t>
                  </a:r>
                </a:p>
              </p:txBody>
            </p:sp>
            <p:sp>
              <p:nvSpPr>
                <p:cNvPr id="208" name="Ovaal 207">
                  <a:extLst>
                    <a:ext uri="{FF2B5EF4-FFF2-40B4-BE49-F238E27FC236}">
                      <a16:creationId xmlns:a16="http://schemas.microsoft.com/office/drawing/2014/main" id="{0D92E249-1D88-E600-6FA8-E658C1F6A99D}"/>
                    </a:ext>
                  </a:extLst>
                </p:cNvPr>
                <p:cNvSpPr/>
                <p:nvPr/>
              </p:nvSpPr>
              <p:spPr>
                <a:xfrm>
                  <a:off x="4995862" y="633174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Ovaal 208">
                  <a:extLst>
                    <a:ext uri="{FF2B5EF4-FFF2-40B4-BE49-F238E27FC236}">
                      <a16:creationId xmlns:a16="http://schemas.microsoft.com/office/drawing/2014/main" id="{89B95B59-F607-49D5-726A-BF31B26F068F}"/>
                    </a:ext>
                  </a:extLst>
                </p:cNvPr>
                <p:cNvSpPr/>
                <p:nvPr/>
              </p:nvSpPr>
              <p:spPr>
                <a:xfrm>
                  <a:off x="5076824" y="6331748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Ovaal 209">
                  <a:extLst>
                    <a:ext uri="{FF2B5EF4-FFF2-40B4-BE49-F238E27FC236}">
                      <a16:creationId xmlns:a16="http://schemas.microsoft.com/office/drawing/2014/main" id="{8D17DD4D-18C1-8633-4819-CBE181D58462}"/>
                    </a:ext>
                  </a:extLst>
                </p:cNvPr>
                <p:cNvSpPr/>
                <p:nvPr/>
              </p:nvSpPr>
              <p:spPr>
                <a:xfrm>
                  <a:off x="5160962" y="633174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13" name="Ovaal 212">
              <a:extLst>
                <a:ext uri="{FF2B5EF4-FFF2-40B4-BE49-F238E27FC236}">
                  <a16:creationId xmlns:a16="http://schemas.microsoft.com/office/drawing/2014/main" id="{E4EC2026-E336-4286-8B05-27479578FEAB}"/>
                </a:ext>
              </a:extLst>
            </p:cNvPr>
            <p:cNvSpPr/>
            <p:nvPr/>
          </p:nvSpPr>
          <p:spPr bwMode="auto">
            <a:xfrm>
              <a:off x="5622924" y="6420332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7" name="Groep 286">
            <a:extLst>
              <a:ext uri="{FF2B5EF4-FFF2-40B4-BE49-F238E27FC236}">
                <a16:creationId xmlns:a16="http://schemas.microsoft.com/office/drawing/2014/main" id="{D2AE2EB7-76BE-5408-CEBF-F5534499B3E4}"/>
              </a:ext>
            </a:extLst>
          </p:cNvPr>
          <p:cNvGrpSpPr/>
          <p:nvPr/>
        </p:nvGrpSpPr>
        <p:grpSpPr>
          <a:xfrm>
            <a:off x="7436958" y="676459"/>
            <a:ext cx="796925" cy="893763"/>
            <a:chOff x="6361113" y="5609119"/>
            <a:chExt cx="796925" cy="893763"/>
          </a:xfrm>
        </p:grpSpPr>
        <p:pic>
          <p:nvPicPr>
            <p:cNvPr id="275" name="Afbeelding 274" descr="Afbeelding met schets, tekening, zwart-wit, silhouet&#10;&#10;Door AI gegenereerde inhoud is mogelijk onjuist.">
              <a:extLst>
                <a:ext uri="{FF2B5EF4-FFF2-40B4-BE49-F238E27FC236}">
                  <a16:creationId xmlns:a16="http://schemas.microsoft.com/office/drawing/2014/main" id="{56CAD9B4-5763-F9B8-A18E-3885421E1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74" t="28867" r="21391" b="29533"/>
            <a:stretch>
              <a:fillRect/>
            </a:stretch>
          </p:blipFill>
          <p:spPr>
            <a:xfrm>
              <a:off x="6399038" y="5677433"/>
              <a:ext cx="725582" cy="724242"/>
            </a:xfrm>
            <a:prstGeom prst="rect">
              <a:avLst/>
            </a:prstGeom>
          </p:spPr>
        </p:pic>
        <p:grpSp>
          <p:nvGrpSpPr>
            <p:cNvPr id="215" name="Groep 262">
              <a:extLst>
                <a:ext uri="{FF2B5EF4-FFF2-40B4-BE49-F238E27FC236}">
                  <a16:creationId xmlns:a16="http://schemas.microsoft.com/office/drawing/2014/main" id="{1D6C5C23-6781-DD0E-DBC2-B6BB474AAA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61113" y="5609119"/>
              <a:ext cx="796925" cy="893763"/>
              <a:chOff x="6350000" y="3370263"/>
              <a:chExt cx="796925" cy="893762"/>
            </a:xfrm>
          </p:grpSpPr>
          <p:sp>
            <p:nvSpPr>
              <p:cNvPr id="216" name="Rechthoek 215">
                <a:extLst>
                  <a:ext uri="{FF2B5EF4-FFF2-40B4-BE49-F238E27FC236}">
                    <a16:creationId xmlns:a16="http://schemas.microsoft.com/office/drawing/2014/main" id="{F5C466F7-0F76-7028-7ED7-BA1596A444FF}"/>
                  </a:ext>
                </a:extLst>
              </p:cNvPr>
              <p:cNvSpPr/>
              <p:nvPr/>
            </p:nvSpPr>
            <p:spPr>
              <a:xfrm>
                <a:off x="6350000" y="3370263"/>
                <a:ext cx="796925" cy="893762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grpSp>
            <p:nvGrpSpPr>
              <p:cNvPr id="217" name="Groep 184">
                <a:extLst>
                  <a:ext uri="{FF2B5EF4-FFF2-40B4-BE49-F238E27FC236}">
                    <a16:creationId xmlns:a16="http://schemas.microsoft.com/office/drawing/2014/main" id="{4D6379A3-D430-C24F-FE82-7C40766117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09946" y="3403597"/>
                <a:ext cx="688279" cy="823915"/>
                <a:chOff x="4966908" y="5553848"/>
                <a:chExt cx="688279" cy="823938"/>
              </a:xfrm>
            </p:grpSpPr>
            <p:sp>
              <p:nvSpPr>
                <p:cNvPr id="223" name="Tekstvak 52">
                  <a:extLst>
                    <a:ext uri="{FF2B5EF4-FFF2-40B4-BE49-F238E27FC236}">
                      <a16:creationId xmlns:a16="http://schemas.microsoft.com/office/drawing/2014/main" id="{00145959-2390-5D00-4762-C89436A0DB6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Haag</a:t>
                  </a:r>
                </a:p>
              </p:txBody>
            </p:sp>
            <p:sp>
              <p:nvSpPr>
                <p:cNvPr id="219" name="Ovaal 218">
                  <a:extLst>
                    <a:ext uri="{FF2B5EF4-FFF2-40B4-BE49-F238E27FC236}">
                      <a16:creationId xmlns:a16="http://schemas.microsoft.com/office/drawing/2014/main" id="{878D4047-FC41-05A5-42DF-1170B787BF60}"/>
                    </a:ext>
                  </a:extLst>
                </p:cNvPr>
                <p:cNvSpPr/>
                <p:nvPr/>
              </p:nvSpPr>
              <p:spPr>
                <a:xfrm>
                  <a:off x="4995862" y="633174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24" name="Ovaal 223">
              <a:extLst>
                <a:ext uri="{FF2B5EF4-FFF2-40B4-BE49-F238E27FC236}">
                  <a16:creationId xmlns:a16="http://schemas.microsoft.com/office/drawing/2014/main" id="{75D22AF5-8B36-085B-81F9-D5C37C7194DC}"/>
                </a:ext>
              </a:extLst>
            </p:cNvPr>
            <p:cNvSpPr/>
            <p:nvPr/>
          </p:nvSpPr>
          <p:spPr bwMode="auto">
            <a:xfrm>
              <a:off x="6699250" y="6326454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5" name="Groep 284">
            <a:extLst>
              <a:ext uri="{FF2B5EF4-FFF2-40B4-BE49-F238E27FC236}">
                <a16:creationId xmlns:a16="http://schemas.microsoft.com/office/drawing/2014/main" id="{47CB2AAF-7220-0892-D096-7BBF05BCB851}"/>
              </a:ext>
            </a:extLst>
          </p:cNvPr>
          <p:cNvGrpSpPr/>
          <p:nvPr/>
        </p:nvGrpSpPr>
        <p:grpSpPr>
          <a:xfrm>
            <a:off x="9608658" y="2875308"/>
            <a:ext cx="796925" cy="893763"/>
            <a:chOff x="8528051" y="5617056"/>
            <a:chExt cx="796925" cy="893763"/>
          </a:xfrm>
        </p:grpSpPr>
        <p:pic>
          <p:nvPicPr>
            <p:cNvPr id="277" name="Afbeelding 276" descr="Afbeelding met kleding, person, schets, tekening&#10;&#10;Door AI gegenereerde inhoud is mogelijk onjuist.">
              <a:extLst>
                <a:ext uri="{FF2B5EF4-FFF2-40B4-BE49-F238E27FC236}">
                  <a16:creationId xmlns:a16="http://schemas.microsoft.com/office/drawing/2014/main" id="{1B66C2FB-8154-D389-A572-FD60AB948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92" t="28482" r="20391" b="29877"/>
            <a:stretch>
              <a:fillRect/>
            </a:stretch>
          </p:blipFill>
          <p:spPr>
            <a:xfrm>
              <a:off x="8556523" y="5674425"/>
              <a:ext cx="739979" cy="727250"/>
            </a:xfrm>
            <a:prstGeom prst="rect">
              <a:avLst/>
            </a:prstGeom>
          </p:spPr>
        </p:pic>
        <p:grpSp>
          <p:nvGrpSpPr>
            <p:cNvPr id="235" name="Groep 262">
              <a:extLst>
                <a:ext uri="{FF2B5EF4-FFF2-40B4-BE49-F238E27FC236}">
                  <a16:creationId xmlns:a16="http://schemas.microsoft.com/office/drawing/2014/main" id="{F0C86676-93DB-1821-7091-2942ACAAC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28051" y="5617056"/>
              <a:ext cx="796925" cy="893763"/>
              <a:chOff x="6350000" y="3370263"/>
              <a:chExt cx="796925" cy="893762"/>
            </a:xfrm>
          </p:grpSpPr>
          <p:sp>
            <p:nvSpPr>
              <p:cNvPr id="236" name="Rechthoek 235">
                <a:extLst>
                  <a:ext uri="{FF2B5EF4-FFF2-40B4-BE49-F238E27FC236}">
                    <a16:creationId xmlns:a16="http://schemas.microsoft.com/office/drawing/2014/main" id="{1313B8D8-AC51-E08C-0ADC-399F416F14A9}"/>
                  </a:ext>
                </a:extLst>
              </p:cNvPr>
              <p:cNvSpPr/>
              <p:nvPr/>
            </p:nvSpPr>
            <p:spPr>
              <a:xfrm>
                <a:off x="6350000" y="3370263"/>
                <a:ext cx="796925" cy="893762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grpSp>
            <p:nvGrpSpPr>
              <p:cNvPr id="237" name="Groep 184">
                <a:extLst>
                  <a:ext uri="{FF2B5EF4-FFF2-40B4-BE49-F238E27FC236}">
                    <a16:creationId xmlns:a16="http://schemas.microsoft.com/office/drawing/2014/main" id="{188FB866-DA2A-C185-F69A-160C53ACD4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89628" y="3403601"/>
                <a:ext cx="730612" cy="823911"/>
                <a:chOff x="4946590" y="5553852"/>
                <a:chExt cx="730612" cy="823934"/>
              </a:xfrm>
            </p:grpSpPr>
            <p:sp>
              <p:nvSpPr>
                <p:cNvPr id="243" name="Tekstvak 52">
                  <a:extLst>
                    <a:ext uri="{FF2B5EF4-FFF2-40B4-BE49-F238E27FC236}">
                      <a16:creationId xmlns:a16="http://schemas.microsoft.com/office/drawing/2014/main" id="{312A67C1-B03E-4500-125F-CE0898E868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46590" y="5553852"/>
                  <a:ext cx="730612" cy="3385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Losse stenen</a:t>
                  </a:r>
                </a:p>
              </p:txBody>
            </p:sp>
            <p:sp>
              <p:nvSpPr>
                <p:cNvPr id="239" name="Ovaal 238">
                  <a:extLst>
                    <a:ext uri="{FF2B5EF4-FFF2-40B4-BE49-F238E27FC236}">
                      <a16:creationId xmlns:a16="http://schemas.microsoft.com/office/drawing/2014/main" id="{D423F280-7969-72B6-06A1-2ED99013DB30}"/>
                    </a:ext>
                  </a:extLst>
                </p:cNvPr>
                <p:cNvSpPr/>
                <p:nvPr/>
              </p:nvSpPr>
              <p:spPr>
                <a:xfrm>
                  <a:off x="4995862" y="633174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94" name="Groep 293">
            <a:extLst>
              <a:ext uri="{FF2B5EF4-FFF2-40B4-BE49-F238E27FC236}">
                <a16:creationId xmlns:a16="http://schemas.microsoft.com/office/drawing/2014/main" id="{ABE79B0F-4FFA-F78D-7A9D-92FC0107449D}"/>
              </a:ext>
            </a:extLst>
          </p:cNvPr>
          <p:cNvGrpSpPr/>
          <p:nvPr/>
        </p:nvGrpSpPr>
        <p:grpSpPr>
          <a:xfrm>
            <a:off x="9575320" y="687572"/>
            <a:ext cx="861031" cy="876300"/>
            <a:chOff x="9564688" y="1219200"/>
            <a:chExt cx="861031" cy="876300"/>
          </a:xfrm>
        </p:grpSpPr>
        <p:pic>
          <p:nvPicPr>
            <p:cNvPr id="284" name="Afbeelding 283" descr="Afbeelding met schets, tekening, person, kleding&#10;&#10;Door AI gegenereerde inhoud is mogelijk onjuist.">
              <a:extLst>
                <a:ext uri="{FF2B5EF4-FFF2-40B4-BE49-F238E27FC236}">
                  <a16:creationId xmlns:a16="http://schemas.microsoft.com/office/drawing/2014/main" id="{BC4BFC1B-8DB1-7941-FFB1-C77BF5DF5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7" t="29145" r="21117" b="29900"/>
            <a:stretch>
              <a:fillRect/>
            </a:stretch>
          </p:blipFill>
          <p:spPr>
            <a:xfrm>
              <a:off x="9637713" y="1264402"/>
              <a:ext cx="719930" cy="709967"/>
            </a:xfrm>
            <a:prstGeom prst="rect">
              <a:avLst/>
            </a:prstGeom>
          </p:spPr>
        </p:pic>
        <p:grpSp>
          <p:nvGrpSpPr>
            <p:cNvPr id="245" name="Groep 6">
              <a:extLst>
                <a:ext uri="{FF2B5EF4-FFF2-40B4-BE49-F238E27FC236}">
                  <a16:creationId xmlns:a16="http://schemas.microsoft.com/office/drawing/2014/main" id="{E9B38F83-A6F7-E294-0A2A-1E723E5F2A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64688" y="1219200"/>
              <a:ext cx="861031" cy="876300"/>
              <a:chOff x="7402509" y="1222165"/>
              <a:chExt cx="861029" cy="876300"/>
            </a:xfrm>
          </p:grpSpPr>
          <p:grpSp>
            <p:nvGrpSpPr>
              <p:cNvPr id="246" name="Groep 168">
                <a:extLst>
                  <a:ext uri="{FF2B5EF4-FFF2-40B4-BE49-F238E27FC236}">
                    <a16:creationId xmlns:a16="http://schemas.microsoft.com/office/drawing/2014/main" id="{9AF02D04-CDBF-6773-352B-EDAC2882D7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02509" y="1236656"/>
                <a:ext cx="861029" cy="828472"/>
                <a:chOff x="8113715" y="1236656"/>
                <a:chExt cx="861029" cy="828473"/>
              </a:xfrm>
            </p:grpSpPr>
            <p:sp>
              <p:nvSpPr>
                <p:cNvPr id="252" name="Tekstvak 121">
                  <a:extLst>
                    <a:ext uri="{FF2B5EF4-FFF2-40B4-BE49-F238E27FC236}">
                      <a16:creationId xmlns:a16="http://schemas.microsoft.com/office/drawing/2014/main" id="{359DC8E8-9EF7-7A40-11F1-0EFD002F54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113715" y="1236656"/>
                  <a:ext cx="861029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lvl="0" algn="ctr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  <a:defRPr/>
                  </a:pPr>
                  <a:r>
                    <a:rPr kumimoji="0" lang="nl-NL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</a:t>
                  </a: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oestuinbak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9" name="Ovaal 248">
                  <a:extLst>
                    <a:ext uri="{FF2B5EF4-FFF2-40B4-BE49-F238E27FC236}">
                      <a16:creationId xmlns:a16="http://schemas.microsoft.com/office/drawing/2014/main" id="{F811C8FB-4749-C6D4-59CA-FF0EB705C8B3}"/>
                    </a:ext>
                  </a:extLst>
                </p:cNvPr>
                <p:cNvSpPr/>
                <p:nvPr/>
              </p:nvSpPr>
              <p:spPr>
                <a:xfrm>
                  <a:off x="8255001" y="2019091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7" name="Rechthoek 246">
                <a:extLst>
                  <a:ext uri="{FF2B5EF4-FFF2-40B4-BE49-F238E27FC236}">
                    <a16:creationId xmlns:a16="http://schemas.microsoft.com/office/drawing/2014/main" id="{E224194C-E898-E362-344D-E3843DBBB620}"/>
                  </a:ext>
                </a:extLst>
              </p:cNvPr>
              <p:cNvSpPr/>
              <p:nvPr/>
            </p:nvSpPr>
            <p:spPr>
              <a:xfrm>
                <a:off x="7435845" y="1222165"/>
                <a:ext cx="796923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3" name="Groep 292">
            <a:extLst>
              <a:ext uri="{FF2B5EF4-FFF2-40B4-BE49-F238E27FC236}">
                <a16:creationId xmlns:a16="http://schemas.microsoft.com/office/drawing/2014/main" id="{F8E7230D-E146-375F-3FAA-B57299F2C3ED}"/>
              </a:ext>
            </a:extLst>
          </p:cNvPr>
          <p:cNvGrpSpPr/>
          <p:nvPr/>
        </p:nvGrpSpPr>
        <p:grpSpPr>
          <a:xfrm>
            <a:off x="9608658" y="1772708"/>
            <a:ext cx="798513" cy="876300"/>
            <a:chOff x="9598026" y="2304336"/>
            <a:chExt cx="798513" cy="876300"/>
          </a:xfrm>
        </p:grpSpPr>
        <p:pic>
          <p:nvPicPr>
            <p:cNvPr id="282" name="Afbeelding 281" descr="Afbeelding met schets, tekening, kunst, zwart-wit&#10;&#10;Door AI gegenereerde inhoud is mogelijk onjuist.">
              <a:extLst>
                <a:ext uri="{FF2B5EF4-FFF2-40B4-BE49-F238E27FC236}">
                  <a16:creationId xmlns:a16="http://schemas.microsoft.com/office/drawing/2014/main" id="{03CA3997-6F00-E2FF-8C90-2A3DCCA77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99" t="28805" r="20057" b="29433"/>
            <a:stretch>
              <a:fillRect/>
            </a:stretch>
          </p:blipFill>
          <p:spPr>
            <a:xfrm>
              <a:off x="9618930" y="2328263"/>
              <a:ext cx="755115" cy="743912"/>
            </a:xfrm>
            <a:prstGeom prst="rect">
              <a:avLst/>
            </a:prstGeom>
          </p:spPr>
        </p:pic>
        <p:grpSp>
          <p:nvGrpSpPr>
            <p:cNvPr id="253" name="Groep 6">
              <a:extLst>
                <a:ext uri="{FF2B5EF4-FFF2-40B4-BE49-F238E27FC236}">
                  <a16:creationId xmlns:a16="http://schemas.microsoft.com/office/drawing/2014/main" id="{3C331AA0-119E-6FFB-3CC4-2D35732312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98026" y="2304336"/>
              <a:ext cx="798513" cy="876300"/>
              <a:chOff x="7434257" y="1222165"/>
              <a:chExt cx="798511" cy="876300"/>
            </a:xfrm>
          </p:grpSpPr>
          <p:grpSp>
            <p:nvGrpSpPr>
              <p:cNvPr id="254" name="Groep 168">
                <a:extLst>
                  <a:ext uri="{FF2B5EF4-FFF2-40B4-BE49-F238E27FC236}">
                    <a16:creationId xmlns:a16="http://schemas.microsoft.com/office/drawing/2014/main" id="{12C51943-FB5F-F3B7-BC27-97D201B1BD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34257" y="1236656"/>
                <a:ext cx="765175" cy="828472"/>
                <a:chOff x="8145463" y="1236656"/>
                <a:chExt cx="765175" cy="828473"/>
              </a:xfrm>
            </p:grpSpPr>
            <p:sp>
              <p:nvSpPr>
                <p:cNvPr id="260" name="Tekstvak 121">
                  <a:extLst>
                    <a:ext uri="{FF2B5EF4-FFF2-40B4-BE49-F238E27FC236}">
                      <a16:creationId xmlns:a16="http://schemas.microsoft.com/office/drawing/2014/main" id="{C11030C4-B620-9569-B2D6-09F0F451458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145463" y="1236656"/>
                  <a:ext cx="765175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Serre</a:t>
                  </a:r>
                </a:p>
              </p:txBody>
            </p:sp>
            <p:sp>
              <p:nvSpPr>
                <p:cNvPr id="257" name="Ovaal 256">
                  <a:extLst>
                    <a:ext uri="{FF2B5EF4-FFF2-40B4-BE49-F238E27FC236}">
                      <a16:creationId xmlns:a16="http://schemas.microsoft.com/office/drawing/2014/main" id="{3D7B8633-6ADE-3B36-7A96-0E5180CB713D}"/>
                    </a:ext>
                  </a:extLst>
                </p:cNvPr>
                <p:cNvSpPr/>
                <p:nvPr/>
              </p:nvSpPr>
              <p:spPr>
                <a:xfrm>
                  <a:off x="8255001" y="2019091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Ovaal 257">
                  <a:extLst>
                    <a:ext uri="{FF2B5EF4-FFF2-40B4-BE49-F238E27FC236}">
                      <a16:creationId xmlns:a16="http://schemas.microsoft.com/office/drawing/2014/main" id="{0995CB7D-D6A4-61D5-DE77-6DDE1D88C4EC}"/>
                    </a:ext>
                  </a:extLst>
                </p:cNvPr>
                <p:cNvSpPr/>
                <p:nvPr/>
              </p:nvSpPr>
              <p:spPr>
                <a:xfrm>
                  <a:off x="8335963" y="2019091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5" name="Rechthoek 254">
                <a:extLst>
                  <a:ext uri="{FF2B5EF4-FFF2-40B4-BE49-F238E27FC236}">
                    <a16:creationId xmlns:a16="http://schemas.microsoft.com/office/drawing/2014/main" id="{004B7B56-5578-47EF-9535-25617ED54FE9}"/>
                  </a:ext>
                </a:extLst>
              </p:cNvPr>
              <p:cNvSpPr/>
              <p:nvPr/>
            </p:nvSpPr>
            <p:spPr>
              <a:xfrm>
                <a:off x="7435845" y="1222165"/>
                <a:ext cx="796923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61" name="Ovaal 260">
              <a:extLst>
                <a:ext uri="{FF2B5EF4-FFF2-40B4-BE49-F238E27FC236}">
                  <a16:creationId xmlns:a16="http://schemas.microsoft.com/office/drawing/2014/main" id="{2287A98A-1ED9-778B-3FAB-0C3A22A70938}"/>
                </a:ext>
              </a:extLst>
            </p:cNvPr>
            <p:cNvSpPr/>
            <p:nvPr/>
          </p:nvSpPr>
          <p:spPr bwMode="auto">
            <a:xfrm>
              <a:off x="9872663" y="3100951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62" name="Ovaal 261">
              <a:extLst>
                <a:ext uri="{FF2B5EF4-FFF2-40B4-BE49-F238E27FC236}">
                  <a16:creationId xmlns:a16="http://schemas.microsoft.com/office/drawing/2014/main" id="{EE69849B-B957-E6A9-D197-BD12D3B1347B}"/>
                </a:ext>
              </a:extLst>
            </p:cNvPr>
            <p:cNvSpPr/>
            <p:nvPr/>
          </p:nvSpPr>
          <p:spPr bwMode="auto">
            <a:xfrm>
              <a:off x="9959181" y="3100951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6" name="Groep 285">
            <a:extLst>
              <a:ext uri="{FF2B5EF4-FFF2-40B4-BE49-F238E27FC236}">
                <a16:creationId xmlns:a16="http://schemas.microsoft.com/office/drawing/2014/main" id="{1FCFC60D-A16C-9C15-1590-8F4776EA847A}"/>
              </a:ext>
            </a:extLst>
          </p:cNvPr>
          <p:cNvGrpSpPr/>
          <p:nvPr/>
        </p:nvGrpSpPr>
        <p:grpSpPr>
          <a:xfrm>
            <a:off x="9607071" y="3983542"/>
            <a:ext cx="796925" cy="893763"/>
            <a:chOff x="7435851" y="5609119"/>
            <a:chExt cx="796925" cy="893763"/>
          </a:xfrm>
        </p:grpSpPr>
        <p:pic>
          <p:nvPicPr>
            <p:cNvPr id="278" name="Graphic 277">
              <a:extLst>
                <a:ext uri="{FF2B5EF4-FFF2-40B4-BE49-F238E27FC236}">
                  <a16:creationId xmlns:a16="http://schemas.microsoft.com/office/drawing/2014/main" id="{E2F6AFA1-9405-B2FC-7AA2-5A90112B7E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7482859" y="5677433"/>
              <a:ext cx="706386" cy="706386"/>
            </a:xfrm>
            <a:prstGeom prst="rect">
              <a:avLst/>
            </a:prstGeom>
          </p:spPr>
        </p:pic>
        <p:grpSp>
          <p:nvGrpSpPr>
            <p:cNvPr id="225" name="Groep 262">
              <a:extLst>
                <a:ext uri="{FF2B5EF4-FFF2-40B4-BE49-F238E27FC236}">
                  <a16:creationId xmlns:a16="http://schemas.microsoft.com/office/drawing/2014/main" id="{CCFACD73-2DDF-09F3-4A09-B71A0CFE0B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35851" y="5609119"/>
              <a:ext cx="796925" cy="893763"/>
              <a:chOff x="6350000" y="3370263"/>
              <a:chExt cx="796925" cy="893762"/>
            </a:xfrm>
          </p:grpSpPr>
          <p:sp>
            <p:nvSpPr>
              <p:cNvPr id="226" name="Rechthoek 225">
                <a:extLst>
                  <a:ext uri="{FF2B5EF4-FFF2-40B4-BE49-F238E27FC236}">
                    <a16:creationId xmlns:a16="http://schemas.microsoft.com/office/drawing/2014/main" id="{2CD97196-25FA-2CD3-EEC3-88C6FDAF72C8}"/>
                  </a:ext>
                </a:extLst>
              </p:cNvPr>
              <p:cNvSpPr/>
              <p:nvPr/>
            </p:nvSpPr>
            <p:spPr>
              <a:xfrm>
                <a:off x="6350000" y="3370263"/>
                <a:ext cx="796925" cy="893762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grpSp>
            <p:nvGrpSpPr>
              <p:cNvPr id="227" name="Groep 184">
                <a:extLst>
                  <a:ext uri="{FF2B5EF4-FFF2-40B4-BE49-F238E27FC236}">
                    <a16:creationId xmlns:a16="http://schemas.microsoft.com/office/drawing/2014/main" id="{5F8C2F3D-74AA-8877-058B-AFCBB2BF42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09946" y="3403597"/>
                <a:ext cx="688279" cy="823915"/>
                <a:chOff x="4966908" y="5553848"/>
                <a:chExt cx="688279" cy="823938"/>
              </a:xfrm>
            </p:grpSpPr>
            <p:sp>
              <p:nvSpPr>
                <p:cNvPr id="233" name="Tekstvak 52">
                  <a:extLst>
                    <a:ext uri="{FF2B5EF4-FFF2-40B4-BE49-F238E27FC236}">
                      <a16:creationId xmlns:a16="http://schemas.microsoft.com/office/drawing/2014/main" id="{BF3AF069-3E88-92A2-B066-26646258B9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66908" y="5553848"/>
                  <a:ext cx="688279" cy="21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Hek</a:t>
                  </a:r>
                </a:p>
              </p:txBody>
            </p:sp>
            <p:sp>
              <p:nvSpPr>
                <p:cNvPr id="229" name="Ovaal 228">
                  <a:extLst>
                    <a:ext uri="{FF2B5EF4-FFF2-40B4-BE49-F238E27FC236}">
                      <a16:creationId xmlns:a16="http://schemas.microsoft.com/office/drawing/2014/main" id="{C9DE93D7-1A4D-745A-FFBB-B7A4CE75E70E}"/>
                    </a:ext>
                  </a:extLst>
                </p:cNvPr>
                <p:cNvSpPr/>
                <p:nvPr/>
              </p:nvSpPr>
              <p:spPr>
                <a:xfrm>
                  <a:off x="4995862" y="633174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Ovaal 229">
                  <a:extLst>
                    <a:ext uri="{FF2B5EF4-FFF2-40B4-BE49-F238E27FC236}">
                      <a16:creationId xmlns:a16="http://schemas.microsoft.com/office/drawing/2014/main" id="{17471C63-8C9E-142C-E964-B27490C6C879}"/>
                    </a:ext>
                  </a:extLst>
                </p:cNvPr>
                <p:cNvSpPr/>
                <p:nvPr/>
              </p:nvSpPr>
              <p:spPr>
                <a:xfrm>
                  <a:off x="5076824" y="6331748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80" name="Rechthoek 279">
              <a:extLst>
                <a:ext uri="{FF2B5EF4-FFF2-40B4-BE49-F238E27FC236}">
                  <a16:creationId xmlns:a16="http://schemas.microsoft.com/office/drawing/2014/main" id="{792443DF-4086-70DE-B2F2-828FB5676A8D}"/>
                </a:ext>
              </a:extLst>
            </p:cNvPr>
            <p:cNvSpPr/>
            <p:nvPr/>
          </p:nvSpPr>
          <p:spPr>
            <a:xfrm>
              <a:off x="7481333" y="5679488"/>
              <a:ext cx="705960" cy="704331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37" name="Ovaal 36">
            <a:extLst>
              <a:ext uri="{FF2B5EF4-FFF2-40B4-BE49-F238E27FC236}">
                <a16:creationId xmlns:a16="http://schemas.microsoft.com/office/drawing/2014/main" id="{08F33D16-1796-1BA6-B6C9-7868FC7A9865}"/>
              </a:ext>
            </a:extLst>
          </p:cNvPr>
          <p:cNvSpPr/>
          <p:nvPr/>
        </p:nvSpPr>
        <p:spPr bwMode="auto">
          <a:xfrm>
            <a:off x="4363557" y="1479735"/>
            <a:ext cx="44450" cy="46037"/>
          </a:xfrm>
          <a:prstGeom prst="ellipse">
            <a:avLst/>
          </a:prstGeom>
          <a:solidFill>
            <a:srgbClr val="2D2423"/>
          </a:solidFill>
          <a:ln w="12700" cap="flat" cmpd="sng" algn="ctr">
            <a:solidFill>
              <a:srgbClr val="2D242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8" name="Ovaal 37">
            <a:extLst>
              <a:ext uri="{FF2B5EF4-FFF2-40B4-BE49-F238E27FC236}">
                <a16:creationId xmlns:a16="http://schemas.microsoft.com/office/drawing/2014/main" id="{ECE1472C-DBCF-3278-D689-787E6657A9CB}"/>
              </a:ext>
            </a:extLst>
          </p:cNvPr>
          <p:cNvSpPr/>
          <p:nvPr/>
        </p:nvSpPr>
        <p:spPr bwMode="auto">
          <a:xfrm>
            <a:off x="5448554" y="1486698"/>
            <a:ext cx="44450" cy="46037"/>
          </a:xfrm>
          <a:prstGeom prst="ellipse">
            <a:avLst/>
          </a:prstGeom>
          <a:solidFill>
            <a:srgbClr val="2D2423"/>
          </a:solidFill>
          <a:ln w="12700" cap="flat" cmpd="sng" algn="ctr">
            <a:solidFill>
              <a:srgbClr val="2D242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10287E60-5045-3F72-F147-059FC922ABD7}"/>
              </a:ext>
            </a:extLst>
          </p:cNvPr>
          <p:cNvSpPr/>
          <p:nvPr/>
        </p:nvSpPr>
        <p:spPr bwMode="auto">
          <a:xfrm>
            <a:off x="7781299" y="2574288"/>
            <a:ext cx="44450" cy="46038"/>
          </a:xfrm>
          <a:prstGeom prst="ellipse">
            <a:avLst/>
          </a:prstGeom>
          <a:solidFill>
            <a:srgbClr val="2D2423"/>
          </a:solidFill>
          <a:ln w="12700" cap="flat" cmpd="sng" algn="ctr">
            <a:solidFill>
              <a:srgbClr val="2D242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44EA465F-EBE7-DE2A-3EBA-FE4E2C2A3FFD}"/>
              </a:ext>
            </a:extLst>
          </p:cNvPr>
          <p:cNvSpPr/>
          <p:nvPr/>
        </p:nvSpPr>
        <p:spPr bwMode="auto">
          <a:xfrm>
            <a:off x="8871110" y="2578182"/>
            <a:ext cx="44450" cy="46038"/>
          </a:xfrm>
          <a:prstGeom prst="ellipse">
            <a:avLst/>
          </a:prstGeom>
          <a:solidFill>
            <a:srgbClr val="2D2423"/>
          </a:solidFill>
          <a:ln w="12700" cap="flat" cmpd="sng" algn="ctr">
            <a:solidFill>
              <a:srgbClr val="2D242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41" name="Ovaal 40">
            <a:extLst>
              <a:ext uri="{FF2B5EF4-FFF2-40B4-BE49-F238E27FC236}">
                <a16:creationId xmlns:a16="http://schemas.microsoft.com/office/drawing/2014/main" id="{72CF5124-77D5-1B41-6684-67D692AB3555}"/>
              </a:ext>
            </a:extLst>
          </p:cNvPr>
          <p:cNvSpPr/>
          <p:nvPr/>
        </p:nvSpPr>
        <p:spPr bwMode="auto">
          <a:xfrm>
            <a:off x="6617508" y="2586041"/>
            <a:ext cx="46038" cy="46038"/>
          </a:xfrm>
          <a:prstGeom prst="ellipse">
            <a:avLst/>
          </a:prstGeom>
          <a:solidFill>
            <a:srgbClr val="2D2423"/>
          </a:solidFill>
          <a:ln w="12700" cap="flat" cmpd="sng" algn="ctr">
            <a:solidFill>
              <a:srgbClr val="2D2423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07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E03552-8391-0B09-ABA6-80EAEC40C96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E1A9EB-B2AA-2AF3-D63B-120A87542705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8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C223F44-67AB-CD93-F1A7-A095BE2C5AE5}"/>
              </a:ext>
            </a:extLst>
          </p:cNvPr>
          <p:cNvSpPr>
            <a:spLocks noChangeAspect="1"/>
          </p:cNvSpPr>
          <p:nvPr/>
        </p:nvSpPr>
        <p:spPr>
          <a:xfrm>
            <a:off x="1920875" y="1228725"/>
            <a:ext cx="869950" cy="866775"/>
          </a:xfrm>
          <a:prstGeom prst="rect">
            <a:avLst/>
          </a:prstGeom>
          <a:solidFill>
            <a:srgbClr val="EA64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SPORT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7E6A3402-C303-A9A3-E7B1-B0B27D645BEA}"/>
              </a:ext>
            </a:extLst>
          </p:cNvPr>
          <p:cNvGrpSpPr/>
          <p:nvPr/>
        </p:nvGrpSpPr>
        <p:grpSpPr>
          <a:xfrm>
            <a:off x="7487199" y="1201737"/>
            <a:ext cx="847724" cy="876300"/>
            <a:chOff x="7487199" y="1201737"/>
            <a:chExt cx="847724" cy="876300"/>
          </a:xfrm>
        </p:grpSpPr>
        <p:pic>
          <p:nvPicPr>
            <p:cNvPr id="180" name="Afbeelding 179" descr="Afbeelding met basketbal, tekenfilm, bal, silhouet&#10;&#10;Door AI gegenereerde inhoud is mogelijk onjuist.">
              <a:extLst>
                <a:ext uri="{FF2B5EF4-FFF2-40B4-BE49-F238E27FC236}">
                  <a16:creationId xmlns:a16="http://schemas.microsoft.com/office/drawing/2014/main" id="{A459176A-4209-88C5-D183-77388758C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238" y="1222968"/>
              <a:ext cx="767893" cy="767893"/>
            </a:xfrm>
            <a:prstGeom prst="rect">
              <a:avLst/>
            </a:prstGeom>
          </p:spPr>
        </p:pic>
        <p:grpSp>
          <p:nvGrpSpPr>
            <p:cNvPr id="87" name="Groep 5">
              <a:extLst>
                <a:ext uri="{FF2B5EF4-FFF2-40B4-BE49-F238E27FC236}">
                  <a16:creationId xmlns:a16="http://schemas.microsoft.com/office/drawing/2014/main" id="{1C3BDE9E-FF65-27F7-96C2-ED40DCD34F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7199" y="1201737"/>
              <a:ext cx="847724" cy="876300"/>
              <a:chOff x="6360047" y="1222165"/>
              <a:chExt cx="847197" cy="876300"/>
            </a:xfrm>
          </p:grpSpPr>
          <p:grpSp>
            <p:nvGrpSpPr>
              <p:cNvPr id="88" name="Groep 167">
                <a:extLst>
                  <a:ext uri="{FF2B5EF4-FFF2-40B4-BE49-F238E27FC236}">
                    <a16:creationId xmlns:a16="http://schemas.microsoft.com/office/drawing/2014/main" id="{2E129535-CEE7-76C3-7CFD-3AE100CCA8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84919" y="1230321"/>
                <a:ext cx="822325" cy="834809"/>
                <a:chOff x="7096125" y="1230320"/>
                <a:chExt cx="822325" cy="834809"/>
              </a:xfrm>
            </p:grpSpPr>
            <p:sp>
              <p:nvSpPr>
                <p:cNvPr id="94" name="Tekstvak 135">
                  <a:extLst>
                    <a:ext uri="{FF2B5EF4-FFF2-40B4-BE49-F238E27FC236}">
                      <a16:creationId xmlns:a16="http://schemas.microsoft.com/office/drawing/2014/main" id="{F6ED95D7-FFDD-DC9F-A949-D4FFC881B12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96125" y="1230320"/>
                  <a:ext cx="822325" cy="2153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Basketkorf</a:t>
                  </a:r>
                </a:p>
              </p:txBody>
            </p:sp>
            <p:sp>
              <p:nvSpPr>
                <p:cNvPr id="91" name="Ovaal 90">
                  <a:extLst>
                    <a:ext uri="{FF2B5EF4-FFF2-40B4-BE49-F238E27FC236}">
                      <a16:creationId xmlns:a16="http://schemas.microsoft.com/office/drawing/2014/main" id="{FDB883B8-0C12-33C1-A0AA-260A48DC99B8}"/>
                    </a:ext>
                  </a:extLst>
                </p:cNvPr>
                <p:cNvSpPr/>
                <p:nvPr/>
              </p:nvSpPr>
              <p:spPr>
                <a:xfrm>
                  <a:off x="7153751" y="2019091"/>
                  <a:ext cx="44422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Ovaal 91">
                  <a:extLst>
                    <a:ext uri="{FF2B5EF4-FFF2-40B4-BE49-F238E27FC236}">
                      <a16:creationId xmlns:a16="http://schemas.microsoft.com/office/drawing/2014/main" id="{BF03C29D-2C14-B740-5EEE-2D6D7B5E70B4}"/>
                    </a:ext>
                  </a:extLst>
                </p:cNvPr>
                <p:cNvSpPr/>
                <p:nvPr/>
              </p:nvSpPr>
              <p:spPr>
                <a:xfrm>
                  <a:off x="7234663" y="2019091"/>
                  <a:ext cx="46009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691141B2-CBDF-BDCA-D36D-F8C96E985471}"/>
                  </a:ext>
                </a:extLst>
              </p:cNvPr>
              <p:cNvSpPr/>
              <p:nvPr/>
            </p:nvSpPr>
            <p:spPr>
              <a:xfrm>
                <a:off x="6360047" y="1222165"/>
                <a:ext cx="796429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2FC50FCD-C5C3-3932-C82C-FF474A5E89F8}"/>
              </a:ext>
            </a:extLst>
          </p:cNvPr>
          <p:cNvGrpSpPr/>
          <p:nvPr/>
        </p:nvGrpSpPr>
        <p:grpSpPr>
          <a:xfrm>
            <a:off x="8561943" y="1201737"/>
            <a:ext cx="798513" cy="876300"/>
            <a:chOff x="8561943" y="1201737"/>
            <a:chExt cx="798513" cy="876300"/>
          </a:xfrm>
        </p:grpSpPr>
        <p:pic>
          <p:nvPicPr>
            <p:cNvPr id="176" name="Afbeelding 175" descr="Afbeelding met tekening, silhouet, tekenfilm, zwart-wit&#10;&#10;Door AI gegenereerde inhoud is mogelijk onjuist.">
              <a:extLst>
                <a:ext uri="{FF2B5EF4-FFF2-40B4-BE49-F238E27FC236}">
                  <a16:creationId xmlns:a16="http://schemas.microsoft.com/office/drawing/2014/main" id="{D94414CE-0D5C-B326-40C6-5540C8AA4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9717" y="1225821"/>
              <a:ext cx="784552" cy="762188"/>
            </a:xfrm>
            <a:prstGeom prst="rect">
              <a:avLst/>
            </a:prstGeom>
          </p:spPr>
        </p:pic>
        <p:grpSp>
          <p:nvGrpSpPr>
            <p:cNvPr id="95" name="Groep 6">
              <a:extLst>
                <a:ext uri="{FF2B5EF4-FFF2-40B4-BE49-F238E27FC236}">
                  <a16:creationId xmlns:a16="http://schemas.microsoft.com/office/drawing/2014/main" id="{D5483B70-83D3-B627-F4CE-3BE58ED810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61943" y="1201737"/>
              <a:ext cx="798513" cy="876300"/>
              <a:chOff x="7434257" y="1222165"/>
              <a:chExt cx="798511" cy="876300"/>
            </a:xfrm>
          </p:grpSpPr>
          <p:grpSp>
            <p:nvGrpSpPr>
              <p:cNvPr id="96" name="Groep 168">
                <a:extLst>
                  <a:ext uri="{FF2B5EF4-FFF2-40B4-BE49-F238E27FC236}">
                    <a16:creationId xmlns:a16="http://schemas.microsoft.com/office/drawing/2014/main" id="{121BFB12-A631-87B6-7190-BD6F0096E6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34257" y="1236657"/>
                <a:ext cx="765175" cy="828473"/>
                <a:chOff x="8145463" y="1236656"/>
                <a:chExt cx="765175" cy="828473"/>
              </a:xfrm>
            </p:grpSpPr>
            <p:sp>
              <p:nvSpPr>
                <p:cNvPr id="102" name="Tekstvak 121">
                  <a:extLst>
                    <a:ext uri="{FF2B5EF4-FFF2-40B4-BE49-F238E27FC236}">
                      <a16:creationId xmlns:a16="http://schemas.microsoft.com/office/drawing/2014/main" id="{16CE6CC6-7A3E-5DB9-0BAC-7AC1F0DAAF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145463" y="1236656"/>
                  <a:ext cx="765175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Net</a:t>
                  </a:r>
                </a:p>
              </p:txBody>
            </p:sp>
            <p:sp>
              <p:nvSpPr>
                <p:cNvPr id="99" name="Ovaal 98">
                  <a:extLst>
                    <a:ext uri="{FF2B5EF4-FFF2-40B4-BE49-F238E27FC236}">
                      <a16:creationId xmlns:a16="http://schemas.microsoft.com/office/drawing/2014/main" id="{9683E521-0187-D511-FE2F-0099DAA42430}"/>
                    </a:ext>
                  </a:extLst>
                </p:cNvPr>
                <p:cNvSpPr/>
                <p:nvPr/>
              </p:nvSpPr>
              <p:spPr>
                <a:xfrm>
                  <a:off x="8255001" y="2019091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Ovaal 99">
                  <a:extLst>
                    <a:ext uri="{FF2B5EF4-FFF2-40B4-BE49-F238E27FC236}">
                      <a16:creationId xmlns:a16="http://schemas.microsoft.com/office/drawing/2014/main" id="{3BF32250-6F3B-9E08-B6FC-BADE01A80706}"/>
                    </a:ext>
                  </a:extLst>
                </p:cNvPr>
                <p:cNvSpPr/>
                <p:nvPr/>
              </p:nvSpPr>
              <p:spPr>
                <a:xfrm>
                  <a:off x="8335963" y="2019091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FD536D24-A9CF-9BA3-A1BC-3F5B2022722C}"/>
                  </a:ext>
                </a:extLst>
              </p:cNvPr>
              <p:cNvSpPr/>
              <p:nvPr/>
            </p:nvSpPr>
            <p:spPr>
              <a:xfrm>
                <a:off x="7435845" y="1222165"/>
                <a:ext cx="796923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822522F7-BF90-CF89-2864-542F7EECF9EB}"/>
              </a:ext>
            </a:extLst>
          </p:cNvPr>
          <p:cNvGrpSpPr/>
          <p:nvPr/>
        </p:nvGrpSpPr>
        <p:grpSpPr>
          <a:xfrm>
            <a:off x="3152060" y="1182628"/>
            <a:ext cx="796925" cy="912872"/>
            <a:chOff x="3152060" y="1182628"/>
            <a:chExt cx="796925" cy="912872"/>
          </a:xfrm>
        </p:grpSpPr>
        <p:grpSp>
          <p:nvGrpSpPr>
            <p:cNvPr id="64" name="Groep 63">
              <a:extLst>
                <a:ext uri="{FF2B5EF4-FFF2-40B4-BE49-F238E27FC236}">
                  <a16:creationId xmlns:a16="http://schemas.microsoft.com/office/drawing/2014/main" id="{5AA1E49D-875E-FEDE-D8AD-373CD59D5145}"/>
                </a:ext>
              </a:extLst>
            </p:cNvPr>
            <p:cNvGrpSpPr/>
            <p:nvPr/>
          </p:nvGrpSpPr>
          <p:grpSpPr>
            <a:xfrm>
              <a:off x="3152060" y="1182628"/>
              <a:ext cx="796925" cy="912872"/>
              <a:chOff x="3152060" y="1182628"/>
              <a:chExt cx="796925" cy="912872"/>
            </a:xfrm>
          </p:grpSpPr>
          <p:pic>
            <p:nvPicPr>
              <p:cNvPr id="2" name="Graphic 1">
                <a:extLst>
                  <a:ext uri="{FF2B5EF4-FFF2-40B4-BE49-F238E27FC236}">
                    <a16:creationId xmlns:a16="http://schemas.microsoft.com/office/drawing/2014/main" id="{CF333441-867C-EDAD-1950-7E511B1DFB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195029" y="1249928"/>
                <a:ext cx="707693" cy="699132"/>
              </a:xfrm>
              <a:prstGeom prst="rect">
                <a:avLst/>
              </a:prstGeom>
            </p:spPr>
          </p:pic>
          <p:grpSp>
            <p:nvGrpSpPr>
              <p:cNvPr id="3" name="Groep 37">
                <a:extLst>
                  <a:ext uri="{FF2B5EF4-FFF2-40B4-BE49-F238E27FC236}">
                    <a16:creationId xmlns:a16="http://schemas.microsoft.com/office/drawing/2014/main" id="{D543A568-A5CF-3D9D-BFE1-E8815736A0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52060" y="1182628"/>
                <a:ext cx="796925" cy="912872"/>
                <a:chOff x="2725738" y="5483166"/>
                <a:chExt cx="796925" cy="912872"/>
              </a:xfrm>
            </p:grpSpPr>
            <p:sp>
              <p:nvSpPr>
                <p:cNvPr id="4" name="Tekstvak 25">
                  <a:extLst>
                    <a:ext uri="{FF2B5EF4-FFF2-40B4-BE49-F238E27FC236}">
                      <a16:creationId xmlns:a16="http://schemas.microsoft.com/office/drawing/2014/main" id="{CC9C8D70-79F1-6F89-009C-76C6D6268AB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64983" y="5483166"/>
                  <a:ext cx="749829" cy="215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Calisthenics</a:t>
                  </a:r>
                </a:p>
              </p:txBody>
            </p:sp>
            <p:sp>
              <p:nvSpPr>
                <p:cNvPr id="8" name="Ovaal 7">
                  <a:extLst>
                    <a:ext uri="{FF2B5EF4-FFF2-40B4-BE49-F238E27FC236}">
                      <a16:creationId xmlns:a16="http://schemas.microsoft.com/office/drawing/2014/main" id="{72AA9BF6-155E-F6CB-0942-DE99DB3D9E45}"/>
                    </a:ext>
                  </a:extLst>
                </p:cNvPr>
                <p:cNvSpPr/>
                <p:nvPr/>
              </p:nvSpPr>
              <p:spPr bwMode="auto">
                <a:xfrm>
                  <a:off x="2792413" y="6303963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Rechthoek 8">
                  <a:extLst>
                    <a:ext uri="{FF2B5EF4-FFF2-40B4-BE49-F238E27FC236}">
                      <a16:creationId xmlns:a16="http://schemas.microsoft.com/office/drawing/2014/main" id="{13AC78CB-A8D0-D3E5-5EA8-48B77280015D}"/>
                    </a:ext>
                  </a:extLst>
                </p:cNvPr>
                <p:cNvSpPr/>
                <p:nvPr/>
              </p:nvSpPr>
              <p:spPr>
                <a:xfrm>
                  <a:off x="2725738" y="5502275"/>
                  <a:ext cx="796925" cy="893763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" name="Ovaal 9">
                <a:extLst>
                  <a:ext uri="{FF2B5EF4-FFF2-40B4-BE49-F238E27FC236}">
                    <a16:creationId xmlns:a16="http://schemas.microsoft.com/office/drawing/2014/main" id="{1CCF8AC3-9BE1-5225-66CC-5E95F3C48867}"/>
                  </a:ext>
                </a:extLst>
              </p:cNvPr>
              <p:cNvSpPr/>
              <p:nvPr/>
            </p:nvSpPr>
            <p:spPr bwMode="auto">
              <a:xfrm>
                <a:off x="3307204" y="2001403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1" name="Ovaal 10">
                <a:extLst>
                  <a:ext uri="{FF2B5EF4-FFF2-40B4-BE49-F238E27FC236}">
                    <a16:creationId xmlns:a16="http://schemas.microsoft.com/office/drawing/2014/main" id="{8519D4F7-9A79-FFF9-5E60-9DBE8C6037E0}"/>
                  </a:ext>
                </a:extLst>
              </p:cNvPr>
              <p:cNvSpPr/>
              <p:nvPr/>
            </p:nvSpPr>
            <p:spPr bwMode="auto">
              <a:xfrm>
                <a:off x="3402793" y="2001402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5" name="Ovaal 154">
              <a:extLst>
                <a:ext uri="{FF2B5EF4-FFF2-40B4-BE49-F238E27FC236}">
                  <a16:creationId xmlns:a16="http://schemas.microsoft.com/office/drawing/2014/main" id="{0C39B551-D808-1000-D57C-13D76EADB2AF}"/>
                </a:ext>
              </a:extLst>
            </p:cNvPr>
            <p:cNvSpPr/>
            <p:nvPr/>
          </p:nvSpPr>
          <p:spPr bwMode="auto">
            <a:xfrm>
              <a:off x="3492578" y="2001402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5F68EB9B-7387-DDD0-B5F9-B6982B6EC141}"/>
              </a:ext>
            </a:extLst>
          </p:cNvPr>
          <p:cNvGrpSpPr/>
          <p:nvPr/>
        </p:nvGrpSpPr>
        <p:grpSpPr>
          <a:xfrm>
            <a:off x="9604932" y="1200149"/>
            <a:ext cx="798513" cy="876300"/>
            <a:chOff x="9604932" y="1200149"/>
            <a:chExt cx="798513" cy="876300"/>
          </a:xfrm>
        </p:grpSpPr>
        <p:pic>
          <p:nvPicPr>
            <p:cNvPr id="178" name="Afbeelding 177" descr="Afbeelding met Fitness, silhouet, kunst&#10;&#10;Door AI gegenereerde inhoud is mogelijk onjuist.">
              <a:extLst>
                <a:ext uri="{FF2B5EF4-FFF2-40B4-BE49-F238E27FC236}">
                  <a16:creationId xmlns:a16="http://schemas.microsoft.com/office/drawing/2014/main" id="{668CD300-662F-873C-0695-61E7DCBF9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4371" y="1224916"/>
              <a:ext cx="778802" cy="770143"/>
            </a:xfrm>
            <a:prstGeom prst="rect">
              <a:avLst/>
            </a:prstGeom>
          </p:spPr>
        </p:pic>
        <p:grpSp>
          <p:nvGrpSpPr>
            <p:cNvPr id="159" name="Groep 6">
              <a:extLst>
                <a:ext uri="{FF2B5EF4-FFF2-40B4-BE49-F238E27FC236}">
                  <a16:creationId xmlns:a16="http://schemas.microsoft.com/office/drawing/2014/main" id="{7A2AB0FE-4187-3DA0-E5ED-74917FB4A2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4932" y="1200149"/>
              <a:ext cx="798513" cy="876300"/>
              <a:chOff x="7434257" y="1222165"/>
              <a:chExt cx="798511" cy="876300"/>
            </a:xfrm>
          </p:grpSpPr>
          <p:grpSp>
            <p:nvGrpSpPr>
              <p:cNvPr id="160" name="Groep 168">
                <a:extLst>
                  <a:ext uri="{FF2B5EF4-FFF2-40B4-BE49-F238E27FC236}">
                    <a16:creationId xmlns:a16="http://schemas.microsoft.com/office/drawing/2014/main" id="{DE21BE9B-3BDC-39B1-6048-7F45A28520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34257" y="1236656"/>
                <a:ext cx="765175" cy="828472"/>
                <a:chOff x="8145463" y="1236656"/>
                <a:chExt cx="765175" cy="828473"/>
              </a:xfrm>
            </p:grpSpPr>
            <p:sp>
              <p:nvSpPr>
                <p:cNvPr id="166" name="Tekstvak 121">
                  <a:extLst>
                    <a:ext uri="{FF2B5EF4-FFF2-40B4-BE49-F238E27FC236}">
                      <a16:creationId xmlns:a16="http://schemas.microsoft.com/office/drawing/2014/main" id="{21282F39-42CA-131A-02ED-74D6B30EE88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145463" y="1236656"/>
                  <a:ext cx="765175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Looppiste</a:t>
                  </a:r>
                </a:p>
              </p:txBody>
            </p:sp>
            <p:sp>
              <p:nvSpPr>
                <p:cNvPr id="163" name="Ovaal 162">
                  <a:extLst>
                    <a:ext uri="{FF2B5EF4-FFF2-40B4-BE49-F238E27FC236}">
                      <a16:creationId xmlns:a16="http://schemas.microsoft.com/office/drawing/2014/main" id="{4F1DA3F3-A063-C89F-52D4-D120FEF03AE6}"/>
                    </a:ext>
                  </a:extLst>
                </p:cNvPr>
                <p:cNvSpPr/>
                <p:nvPr/>
              </p:nvSpPr>
              <p:spPr>
                <a:xfrm>
                  <a:off x="8255001" y="2019091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Ovaal 163">
                  <a:extLst>
                    <a:ext uri="{FF2B5EF4-FFF2-40B4-BE49-F238E27FC236}">
                      <a16:creationId xmlns:a16="http://schemas.microsoft.com/office/drawing/2014/main" id="{5A810213-A504-A677-616E-10A84D566095}"/>
                    </a:ext>
                  </a:extLst>
                </p:cNvPr>
                <p:cNvSpPr/>
                <p:nvPr/>
              </p:nvSpPr>
              <p:spPr>
                <a:xfrm>
                  <a:off x="8335963" y="2019091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1" name="Rechthoek 160">
                <a:extLst>
                  <a:ext uri="{FF2B5EF4-FFF2-40B4-BE49-F238E27FC236}">
                    <a16:creationId xmlns:a16="http://schemas.microsoft.com/office/drawing/2014/main" id="{9A6EC845-8B59-7321-1C34-6FB90528A913}"/>
                  </a:ext>
                </a:extLst>
              </p:cNvPr>
              <p:cNvSpPr/>
              <p:nvPr/>
            </p:nvSpPr>
            <p:spPr>
              <a:xfrm>
                <a:off x="7435845" y="1222165"/>
                <a:ext cx="796923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E172A220-43D6-212D-2597-E7D71EE73F70}"/>
              </a:ext>
            </a:extLst>
          </p:cNvPr>
          <p:cNvGrpSpPr/>
          <p:nvPr/>
        </p:nvGrpSpPr>
        <p:grpSpPr>
          <a:xfrm>
            <a:off x="6371195" y="1209675"/>
            <a:ext cx="830262" cy="876300"/>
            <a:chOff x="6371195" y="1209675"/>
            <a:chExt cx="830262" cy="876300"/>
          </a:xfrm>
        </p:grpSpPr>
        <p:pic>
          <p:nvPicPr>
            <p:cNvPr id="182" name="Graphic 181">
              <a:extLst>
                <a:ext uri="{FF2B5EF4-FFF2-40B4-BE49-F238E27FC236}">
                  <a16:creationId xmlns:a16="http://schemas.microsoft.com/office/drawing/2014/main" id="{54512CFA-4C7D-54CA-19C8-827598CB5A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43853" y="1252856"/>
              <a:ext cx="723011" cy="714265"/>
            </a:xfrm>
            <a:prstGeom prst="rect">
              <a:avLst/>
            </a:prstGeom>
          </p:spPr>
        </p:pic>
        <p:grpSp>
          <p:nvGrpSpPr>
            <p:cNvPr id="79" name="Groep 4">
              <a:extLst>
                <a:ext uri="{FF2B5EF4-FFF2-40B4-BE49-F238E27FC236}">
                  <a16:creationId xmlns:a16="http://schemas.microsoft.com/office/drawing/2014/main" id="{AE217885-426F-7F5F-4EFD-DF988E4375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71195" y="1209675"/>
              <a:ext cx="830262" cy="876300"/>
              <a:chOff x="5243507" y="1222165"/>
              <a:chExt cx="830262" cy="876300"/>
            </a:xfrm>
          </p:grpSpPr>
          <p:grpSp>
            <p:nvGrpSpPr>
              <p:cNvPr id="80" name="Groep 166">
                <a:extLst>
                  <a:ext uri="{FF2B5EF4-FFF2-40B4-BE49-F238E27FC236}">
                    <a16:creationId xmlns:a16="http://schemas.microsoft.com/office/drawing/2014/main" id="{742B9EE8-4BB3-7824-3BAE-A6AD9B86A2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43507" y="1223957"/>
                <a:ext cx="830262" cy="841170"/>
                <a:chOff x="5954713" y="1223957"/>
                <a:chExt cx="830262" cy="841171"/>
              </a:xfrm>
            </p:grpSpPr>
            <p:sp>
              <p:nvSpPr>
                <p:cNvPr id="86" name="Tekstvak 112">
                  <a:extLst>
                    <a:ext uri="{FF2B5EF4-FFF2-40B4-BE49-F238E27FC236}">
                      <a16:creationId xmlns:a16="http://schemas.microsoft.com/office/drawing/2014/main" id="{EB42560D-E026-0066-9DE4-551125CED89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54713" y="1223957"/>
                  <a:ext cx="830262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Fitness buiten</a:t>
                  </a:r>
                </a:p>
              </p:txBody>
            </p:sp>
            <p:sp>
              <p:nvSpPr>
                <p:cNvPr id="83" name="Ovaal 82">
                  <a:extLst>
                    <a:ext uri="{FF2B5EF4-FFF2-40B4-BE49-F238E27FC236}">
                      <a16:creationId xmlns:a16="http://schemas.microsoft.com/office/drawing/2014/main" id="{43C9D835-623B-23A1-9DD0-B509D32879A1}"/>
                    </a:ext>
                  </a:extLst>
                </p:cNvPr>
                <p:cNvSpPr/>
                <p:nvPr/>
              </p:nvSpPr>
              <p:spPr>
                <a:xfrm>
                  <a:off x="6072186" y="2019091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Ovaal 83">
                  <a:extLst>
                    <a:ext uri="{FF2B5EF4-FFF2-40B4-BE49-F238E27FC236}">
                      <a16:creationId xmlns:a16="http://schemas.microsoft.com/office/drawing/2014/main" id="{E48FF7B6-A912-C118-2687-B573346AAAC7}"/>
                    </a:ext>
                  </a:extLst>
                </p:cNvPr>
                <p:cNvSpPr/>
                <p:nvPr/>
              </p:nvSpPr>
              <p:spPr>
                <a:xfrm>
                  <a:off x="6153149" y="2019091"/>
                  <a:ext cx="46037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1" name="Rechthoek 80">
                <a:extLst>
                  <a:ext uri="{FF2B5EF4-FFF2-40B4-BE49-F238E27FC236}">
                    <a16:creationId xmlns:a16="http://schemas.microsoft.com/office/drawing/2014/main" id="{61358575-DFB9-6722-0254-007679A88C2D}"/>
                  </a:ext>
                </a:extLst>
              </p:cNvPr>
              <p:cNvSpPr/>
              <p:nvPr/>
            </p:nvSpPr>
            <p:spPr>
              <a:xfrm>
                <a:off x="5276843" y="1222165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6" name="Ovaal 155">
              <a:extLst>
                <a:ext uri="{FF2B5EF4-FFF2-40B4-BE49-F238E27FC236}">
                  <a16:creationId xmlns:a16="http://schemas.microsoft.com/office/drawing/2014/main" id="{EC8A6007-DE00-C9FF-5E1E-3F492150DE75}"/>
                </a:ext>
              </a:extLst>
            </p:cNvPr>
            <p:cNvSpPr/>
            <p:nvPr/>
          </p:nvSpPr>
          <p:spPr bwMode="auto">
            <a:xfrm>
              <a:off x="6649799" y="2006599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57" name="Ovaal 156">
              <a:extLst>
                <a:ext uri="{FF2B5EF4-FFF2-40B4-BE49-F238E27FC236}">
                  <a16:creationId xmlns:a16="http://schemas.microsoft.com/office/drawing/2014/main" id="{BBDEDBB6-F40C-6199-C67B-CD9753F6E06C}"/>
                </a:ext>
              </a:extLst>
            </p:cNvPr>
            <p:cNvSpPr/>
            <p:nvPr/>
          </p:nvSpPr>
          <p:spPr bwMode="auto">
            <a:xfrm>
              <a:off x="6732349" y="2006598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83" name="Rechthoek 182">
              <a:extLst>
                <a:ext uri="{FF2B5EF4-FFF2-40B4-BE49-F238E27FC236}">
                  <a16:creationId xmlns:a16="http://schemas.microsoft.com/office/drawing/2014/main" id="{9B451FD5-D742-DD69-FDF0-1337F484443B}"/>
                </a:ext>
              </a:extLst>
            </p:cNvPr>
            <p:cNvSpPr/>
            <p:nvPr/>
          </p:nvSpPr>
          <p:spPr>
            <a:xfrm>
              <a:off x="6443853" y="1246709"/>
              <a:ext cx="723011" cy="720412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D0ED555C-6EC3-E347-5FBE-3137AF51BE20}"/>
              </a:ext>
            </a:extLst>
          </p:cNvPr>
          <p:cNvGrpSpPr/>
          <p:nvPr/>
        </p:nvGrpSpPr>
        <p:grpSpPr>
          <a:xfrm>
            <a:off x="5307655" y="1201737"/>
            <a:ext cx="819063" cy="876300"/>
            <a:chOff x="5307655" y="1201737"/>
            <a:chExt cx="819063" cy="876300"/>
          </a:xfrm>
        </p:grpSpPr>
        <p:pic>
          <p:nvPicPr>
            <p:cNvPr id="185" name="Graphic 184">
              <a:extLst>
                <a:ext uri="{FF2B5EF4-FFF2-40B4-BE49-F238E27FC236}">
                  <a16:creationId xmlns:a16="http://schemas.microsoft.com/office/drawing/2014/main" id="{1421ECF0-2D80-5060-97EC-550FA0B089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66243" y="1246709"/>
              <a:ext cx="702351" cy="702351"/>
            </a:xfrm>
            <a:prstGeom prst="rect">
              <a:avLst/>
            </a:prstGeom>
          </p:spPr>
        </p:pic>
        <p:grpSp>
          <p:nvGrpSpPr>
            <p:cNvPr id="72" name="Groep 3">
              <a:extLst>
                <a:ext uri="{FF2B5EF4-FFF2-40B4-BE49-F238E27FC236}">
                  <a16:creationId xmlns:a16="http://schemas.microsoft.com/office/drawing/2014/main" id="{CB39160B-6EBE-3C79-0AE4-6017DBA6F6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07655" y="1201737"/>
              <a:ext cx="819063" cy="876300"/>
              <a:chOff x="4179439" y="1222165"/>
              <a:chExt cx="819063" cy="876300"/>
            </a:xfrm>
          </p:grpSpPr>
          <p:grpSp>
            <p:nvGrpSpPr>
              <p:cNvPr id="73" name="Groep 165">
                <a:extLst>
                  <a:ext uri="{FF2B5EF4-FFF2-40B4-BE49-F238E27FC236}">
                    <a16:creationId xmlns:a16="http://schemas.microsoft.com/office/drawing/2014/main" id="{A8A1A94F-386D-4827-44EA-E0E9D95049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9439" y="1227144"/>
                <a:ext cx="811124" cy="837986"/>
                <a:chOff x="4890645" y="1227143"/>
                <a:chExt cx="811124" cy="837986"/>
              </a:xfrm>
            </p:grpSpPr>
            <p:sp>
              <p:nvSpPr>
                <p:cNvPr id="78" name="Tekstvak 127">
                  <a:extLst>
                    <a:ext uri="{FF2B5EF4-FFF2-40B4-BE49-F238E27FC236}">
                      <a16:creationId xmlns:a16="http://schemas.microsoft.com/office/drawing/2014/main" id="{C3B7C2E4-D0BF-288E-1447-D98C27DBE0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90645" y="1227143"/>
                  <a:ext cx="811124" cy="2154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Ander balspel</a:t>
                  </a:r>
                </a:p>
              </p:txBody>
            </p:sp>
            <p:sp>
              <p:nvSpPr>
                <p:cNvPr id="76" name="Ovaal 75">
                  <a:extLst>
                    <a:ext uri="{FF2B5EF4-FFF2-40B4-BE49-F238E27FC236}">
                      <a16:creationId xmlns:a16="http://schemas.microsoft.com/office/drawing/2014/main" id="{0E5EB09F-786C-91CA-B9B6-536C98E46A67}"/>
                    </a:ext>
                  </a:extLst>
                </p:cNvPr>
                <p:cNvSpPr/>
                <p:nvPr/>
              </p:nvSpPr>
              <p:spPr>
                <a:xfrm>
                  <a:off x="4992158" y="2019091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4" name="Rechthoek 73">
                <a:extLst>
                  <a:ext uri="{FF2B5EF4-FFF2-40B4-BE49-F238E27FC236}">
                    <a16:creationId xmlns:a16="http://schemas.microsoft.com/office/drawing/2014/main" id="{ADDE06FC-FA6B-1FC3-E914-947E359A3E1D}"/>
                  </a:ext>
                </a:extLst>
              </p:cNvPr>
              <p:cNvSpPr/>
              <p:nvPr/>
            </p:nvSpPr>
            <p:spPr>
              <a:xfrm>
                <a:off x="4201577" y="1222165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75" name="Ovaal 174">
              <a:extLst>
                <a:ext uri="{FF2B5EF4-FFF2-40B4-BE49-F238E27FC236}">
                  <a16:creationId xmlns:a16="http://schemas.microsoft.com/office/drawing/2014/main" id="{F0EDA66C-2E5F-ECFD-319A-B9F6CEEC004D}"/>
                </a:ext>
              </a:extLst>
            </p:cNvPr>
            <p:cNvSpPr/>
            <p:nvPr/>
          </p:nvSpPr>
          <p:spPr bwMode="auto">
            <a:xfrm>
              <a:off x="5487749" y="1998662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86" name="Rechthoek 185">
              <a:extLst>
                <a:ext uri="{FF2B5EF4-FFF2-40B4-BE49-F238E27FC236}">
                  <a16:creationId xmlns:a16="http://schemas.microsoft.com/office/drawing/2014/main" id="{9D197F9E-BE0B-5B59-1163-8D4F17A36D98}"/>
                </a:ext>
              </a:extLst>
            </p:cNvPr>
            <p:cNvSpPr/>
            <p:nvPr/>
          </p:nvSpPr>
          <p:spPr>
            <a:xfrm>
              <a:off x="5366749" y="1246708"/>
              <a:ext cx="704885" cy="702351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516E5A76-01DC-401E-61A1-AADE6346CF4B}"/>
              </a:ext>
            </a:extLst>
          </p:cNvPr>
          <p:cNvGrpSpPr/>
          <p:nvPr/>
        </p:nvGrpSpPr>
        <p:grpSpPr>
          <a:xfrm>
            <a:off x="4193461" y="1201734"/>
            <a:ext cx="848995" cy="884241"/>
            <a:chOff x="4193461" y="1201734"/>
            <a:chExt cx="848995" cy="884241"/>
          </a:xfrm>
        </p:grpSpPr>
        <p:pic>
          <p:nvPicPr>
            <p:cNvPr id="188" name="Graphic 187">
              <a:extLst>
                <a:ext uri="{FF2B5EF4-FFF2-40B4-BE49-F238E27FC236}">
                  <a16:creationId xmlns:a16="http://schemas.microsoft.com/office/drawing/2014/main" id="{46BC06E0-796A-73C7-9372-6B31BFC1C1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82512" y="1247681"/>
              <a:ext cx="704885" cy="701378"/>
            </a:xfrm>
            <a:prstGeom prst="rect">
              <a:avLst/>
            </a:prstGeom>
          </p:spPr>
        </p:pic>
        <p:grpSp>
          <p:nvGrpSpPr>
            <p:cNvPr id="65" name="Groep 2">
              <a:extLst>
                <a:ext uri="{FF2B5EF4-FFF2-40B4-BE49-F238E27FC236}">
                  <a16:creationId xmlns:a16="http://schemas.microsoft.com/office/drawing/2014/main" id="{9E7370F8-78AA-528E-2A5F-0BF7398DF6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3461" y="1201734"/>
              <a:ext cx="848995" cy="884241"/>
              <a:chOff x="3074769" y="1214435"/>
              <a:chExt cx="848995" cy="884030"/>
            </a:xfrm>
          </p:grpSpPr>
          <p:grpSp>
            <p:nvGrpSpPr>
              <p:cNvPr id="66" name="Groep 164">
                <a:extLst>
                  <a:ext uri="{FF2B5EF4-FFF2-40B4-BE49-F238E27FC236}">
                    <a16:creationId xmlns:a16="http://schemas.microsoft.com/office/drawing/2014/main" id="{81846AC2-7D5B-57EA-1523-3216A5D024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74769" y="1214435"/>
                <a:ext cx="848995" cy="834831"/>
                <a:chOff x="3785975" y="1214434"/>
                <a:chExt cx="848995" cy="834827"/>
              </a:xfrm>
            </p:grpSpPr>
            <p:sp>
              <p:nvSpPr>
                <p:cNvPr id="71" name="Tekstvak 118">
                  <a:extLst>
                    <a:ext uri="{FF2B5EF4-FFF2-40B4-BE49-F238E27FC236}">
                      <a16:creationId xmlns:a16="http://schemas.microsoft.com/office/drawing/2014/main" id="{B3367C79-8B26-13A5-5275-87E76A0C507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85975" y="1214434"/>
                  <a:ext cx="848995" cy="2153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nl-NL" altLang="nl-BE" sz="800" kern="0">
                      <a:solidFill>
                        <a:srgbClr val="2D2423"/>
                      </a:solidFill>
                      <a:latin typeface="Figtree" pitchFamily="2" charset="0"/>
                      <a:cs typeface="Arial" panose="020B0604020202020204" pitchFamily="34" charset="0"/>
                    </a:rPr>
                    <a:t>V</a:t>
                  </a:r>
                  <a:r>
                    <a:rPr lang="nl-BE" altLang="nl-BE" sz="800" kern="0" err="1">
                      <a:solidFill>
                        <a:srgbClr val="2D2423"/>
                      </a:solidFill>
                      <a:latin typeface="Figtree" pitchFamily="2" charset="0"/>
                      <a:cs typeface="Arial" panose="020B0604020202020204" pitchFamily="34" charset="0"/>
                    </a:rPr>
                    <a:t>oetbalveldje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Ovaal 68">
                  <a:extLst>
                    <a:ext uri="{FF2B5EF4-FFF2-40B4-BE49-F238E27FC236}">
                      <a16:creationId xmlns:a16="http://schemas.microsoft.com/office/drawing/2014/main" id="{D836D730-8D0F-F2EA-C487-8A3614AF15AA}"/>
                    </a:ext>
                  </a:extLst>
                </p:cNvPr>
                <p:cNvSpPr/>
                <p:nvPr/>
              </p:nvSpPr>
              <p:spPr>
                <a:xfrm>
                  <a:off x="3912657" y="2003235"/>
                  <a:ext cx="44450" cy="46026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7" name="Rechthoek 66">
                <a:extLst>
                  <a:ext uri="{FF2B5EF4-FFF2-40B4-BE49-F238E27FC236}">
                    <a16:creationId xmlns:a16="http://schemas.microsoft.com/office/drawing/2014/main" id="{2C811CB1-A5D1-01D0-44D4-91B2867185B5}"/>
                  </a:ext>
                </a:extLst>
              </p:cNvPr>
              <p:cNvSpPr/>
              <p:nvPr/>
            </p:nvSpPr>
            <p:spPr>
              <a:xfrm>
                <a:off x="3117314" y="1222374"/>
                <a:ext cx="796925" cy="876091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8" name="Ovaal 157">
              <a:extLst>
                <a:ext uri="{FF2B5EF4-FFF2-40B4-BE49-F238E27FC236}">
                  <a16:creationId xmlns:a16="http://schemas.microsoft.com/office/drawing/2014/main" id="{B6520A80-F032-9B13-A95D-4EDD0A26A304}"/>
                </a:ext>
              </a:extLst>
            </p:cNvPr>
            <p:cNvSpPr/>
            <p:nvPr/>
          </p:nvSpPr>
          <p:spPr bwMode="auto">
            <a:xfrm>
              <a:off x="4405868" y="1990725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89" name="Rechthoek 188">
              <a:extLst>
                <a:ext uri="{FF2B5EF4-FFF2-40B4-BE49-F238E27FC236}">
                  <a16:creationId xmlns:a16="http://schemas.microsoft.com/office/drawing/2014/main" id="{3F39DE05-04DF-AF15-BA22-718FA0FA6B64}"/>
                </a:ext>
              </a:extLst>
            </p:cNvPr>
            <p:cNvSpPr/>
            <p:nvPr/>
          </p:nvSpPr>
          <p:spPr>
            <a:xfrm>
              <a:off x="4287007" y="1249145"/>
              <a:ext cx="704885" cy="702351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3017986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132F9F-8192-AEFE-7BFC-E30142838F4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CA5B120-E307-B555-625B-D03394994DB3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9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B7DF558-B3F5-41E4-EB01-96D201120388}"/>
              </a:ext>
            </a:extLst>
          </p:cNvPr>
          <p:cNvSpPr>
            <a:spLocks noChangeAspect="1"/>
          </p:cNvSpPr>
          <p:nvPr/>
        </p:nvSpPr>
        <p:spPr>
          <a:xfrm>
            <a:off x="1925638" y="1244600"/>
            <a:ext cx="869950" cy="86518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ZITTEN EN HANGEN</a:t>
            </a:r>
          </a:p>
        </p:txBody>
      </p:sp>
      <p:grpSp>
        <p:nvGrpSpPr>
          <p:cNvPr id="8" name="Groep 1">
            <a:extLst>
              <a:ext uri="{FF2B5EF4-FFF2-40B4-BE49-F238E27FC236}">
                <a16:creationId xmlns:a16="http://schemas.microsoft.com/office/drawing/2014/main" id="{F94E1E9E-3FCA-17E3-97EF-25F35660A95D}"/>
              </a:ext>
            </a:extLst>
          </p:cNvPr>
          <p:cNvGrpSpPr>
            <a:grpSpLocks/>
          </p:cNvGrpSpPr>
          <p:nvPr/>
        </p:nvGrpSpPr>
        <p:grpSpPr bwMode="auto">
          <a:xfrm>
            <a:off x="3098262" y="1231901"/>
            <a:ext cx="826401" cy="876300"/>
            <a:chOff x="3097730" y="1232429"/>
            <a:chExt cx="826401" cy="875942"/>
          </a:xfrm>
        </p:grpSpPr>
        <p:grpSp>
          <p:nvGrpSpPr>
            <p:cNvPr id="9" name="Groep 105">
              <a:extLst>
                <a:ext uri="{FF2B5EF4-FFF2-40B4-BE49-F238E27FC236}">
                  <a16:creationId xmlns:a16="http://schemas.microsoft.com/office/drawing/2014/main" id="{CDAB5116-8687-601D-2C28-A00F34FB9D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7730" y="1242854"/>
              <a:ext cx="826401" cy="830606"/>
              <a:chOff x="2725199" y="1234387"/>
              <a:chExt cx="826402" cy="830607"/>
            </a:xfrm>
          </p:grpSpPr>
          <p:grpSp>
            <p:nvGrpSpPr>
              <p:cNvPr id="11" name="Groep 17">
                <a:extLst>
                  <a:ext uri="{FF2B5EF4-FFF2-40B4-BE49-F238E27FC236}">
                    <a16:creationId xmlns:a16="http://schemas.microsoft.com/office/drawing/2014/main" id="{21ABE764-0C1D-5111-0911-21D8ACB4416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25199" y="1234387"/>
                <a:ext cx="826402" cy="745227"/>
                <a:chOff x="9871508" y="3278852"/>
                <a:chExt cx="1622619" cy="1463996"/>
              </a:xfrm>
            </p:grpSpPr>
            <p:pic>
              <p:nvPicPr>
                <p:cNvPr id="13" name="Afbeelding 18">
                  <a:extLst>
                    <a:ext uri="{FF2B5EF4-FFF2-40B4-BE49-F238E27FC236}">
                      <a16:creationId xmlns:a16="http://schemas.microsoft.com/office/drawing/2014/main" id="{A2C9743B-4664-3038-8D97-C163597650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0168" y="3327640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" name="Tekstvak 19">
                  <a:extLst>
                    <a:ext uri="{FF2B5EF4-FFF2-40B4-BE49-F238E27FC236}">
                      <a16:creationId xmlns:a16="http://schemas.microsoft.com/office/drawing/2014/main" id="{B0368F86-4315-E9E2-597C-60D70E53024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871508" y="3278852"/>
                  <a:ext cx="1622619" cy="4230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Gewone bank</a:t>
                  </a:r>
                </a:p>
              </p:txBody>
            </p:sp>
          </p:grp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A4D46D97-3486-00D4-6C3E-9896C119264B}"/>
                  </a:ext>
                </a:extLst>
              </p:cNvPr>
              <p:cNvSpPr/>
              <p:nvPr/>
            </p:nvSpPr>
            <p:spPr>
              <a:xfrm>
                <a:off x="2808287" y="2018976"/>
                <a:ext cx="44450" cy="4601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6214BDC-27BF-B50A-520F-5F1A21D8C92D}"/>
                </a:ext>
              </a:extLst>
            </p:cNvPr>
            <p:cNvSpPr/>
            <p:nvPr/>
          </p:nvSpPr>
          <p:spPr>
            <a:xfrm>
              <a:off x="3112556" y="1232429"/>
              <a:ext cx="796925" cy="875942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" name="Groep 2">
            <a:extLst>
              <a:ext uri="{FF2B5EF4-FFF2-40B4-BE49-F238E27FC236}">
                <a16:creationId xmlns:a16="http://schemas.microsoft.com/office/drawing/2014/main" id="{D28AF973-2333-DBB9-C44D-66E73A96B911}"/>
              </a:ext>
            </a:extLst>
          </p:cNvPr>
          <p:cNvGrpSpPr>
            <a:grpSpLocks/>
          </p:cNvGrpSpPr>
          <p:nvPr/>
        </p:nvGrpSpPr>
        <p:grpSpPr bwMode="auto">
          <a:xfrm>
            <a:off x="4202113" y="1236663"/>
            <a:ext cx="796925" cy="876300"/>
            <a:chOff x="4194702" y="1228896"/>
            <a:chExt cx="796925" cy="876300"/>
          </a:xfrm>
        </p:grpSpPr>
        <p:grpSp>
          <p:nvGrpSpPr>
            <p:cNvPr id="16" name="Groep 106">
              <a:extLst>
                <a:ext uri="{FF2B5EF4-FFF2-40B4-BE49-F238E27FC236}">
                  <a16:creationId xmlns:a16="http://schemas.microsoft.com/office/drawing/2014/main" id="{0B016A25-0F26-15B9-04CF-E7F7692D72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34919" y="1238780"/>
              <a:ext cx="720725" cy="833966"/>
              <a:chOff x="3862388" y="1230313"/>
              <a:chExt cx="720725" cy="833968"/>
            </a:xfrm>
          </p:grpSpPr>
          <p:grpSp>
            <p:nvGrpSpPr>
              <p:cNvPr id="18" name="Groep 35">
                <a:extLst>
                  <a:ext uri="{FF2B5EF4-FFF2-40B4-BE49-F238E27FC236}">
                    <a16:creationId xmlns:a16="http://schemas.microsoft.com/office/drawing/2014/main" id="{FAF401BB-ADCB-3F0F-209C-BB26A523DF2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62388" y="1230313"/>
                <a:ext cx="720725" cy="744537"/>
                <a:chOff x="7037623" y="4884568"/>
                <a:chExt cx="1415208" cy="1462229"/>
              </a:xfrm>
            </p:grpSpPr>
            <p:pic>
              <p:nvPicPr>
                <p:cNvPr id="20" name="Afbeelding 36">
                  <a:extLst>
                    <a:ext uri="{FF2B5EF4-FFF2-40B4-BE49-F238E27FC236}">
                      <a16:creationId xmlns:a16="http://schemas.microsoft.com/office/drawing/2014/main" id="{1438C66D-1A70-CE30-6F05-8369F5B6E1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37623" y="4931589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" name="Tekstvak 37">
                  <a:extLst>
                    <a:ext uri="{FF2B5EF4-FFF2-40B4-BE49-F238E27FC236}">
                      <a16:creationId xmlns:a16="http://schemas.microsoft.com/office/drawing/2014/main" id="{740B49F8-200F-0EB0-1EE1-628B7FD1256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48088" y="4884568"/>
                  <a:ext cx="1164329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Zitblok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D8BCC55B-D614-5581-25C0-4E47D8A1899B}"/>
                  </a:ext>
                </a:extLst>
              </p:cNvPr>
              <p:cNvSpPr/>
              <p:nvPr/>
            </p:nvSpPr>
            <p:spPr>
              <a:xfrm>
                <a:off x="3874558" y="2018943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B5C23AF-26D0-801F-A0E6-9E3E5E74C558}"/>
                </a:ext>
              </a:extLst>
            </p:cNvPr>
            <p:cNvSpPr/>
            <p:nvPr/>
          </p:nvSpPr>
          <p:spPr>
            <a:xfrm>
              <a:off x="4194702" y="122889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2" name="Groep 3">
            <a:extLst>
              <a:ext uri="{FF2B5EF4-FFF2-40B4-BE49-F238E27FC236}">
                <a16:creationId xmlns:a16="http://schemas.microsoft.com/office/drawing/2014/main" id="{936CE902-70B2-615B-7702-D4EA6CA0351B}"/>
              </a:ext>
            </a:extLst>
          </p:cNvPr>
          <p:cNvGrpSpPr>
            <a:grpSpLocks/>
          </p:cNvGrpSpPr>
          <p:nvPr/>
        </p:nvGrpSpPr>
        <p:grpSpPr bwMode="auto">
          <a:xfrm>
            <a:off x="5272411" y="1228725"/>
            <a:ext cx="965962" cy="876300"/>
            <a:chOff x="5263942" y="1228896"/>
            <a:chExt cx="965962" cy="876300"/>
          </a:xfrm>
        </p:grpSpPr>
        <p:grpSp>
          <p:nvGrpSpPr>
            <p:cNvPr id="23" name="Groep 107">
              <a:extLst>
                <a:ext uri="{FF2B5EF4-FFF2-40B4-BE49-F238E27FC236}">
                  <a16:creationId xmlns:a16="http://schemas.microsoft.com/office/drawing/2014/main" id="{E06DB3CF-A2A0-EABC-C37F-884608EF9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63942" y="1253704"/>
              <a:ext cx="965962" cy="821330"/>
              <a:chOff x="4891411" y="1245237"/>
              <a:chExt cx="965961" cy="821334"/>
            </a:xfrm>
          </p:grpSpPr>
          <p:grpSp>
            <p:nvGrpSpPr>
              <p:cNvPr id="25" name="Groep 41">
                <a:extLst>
                  <a:ext uri="{FF2B5EF4-FFF2-40B4-BE49-F238E27FC236}">
                    <a16:creationId xmlns:a16="http://schemas.microsoft.com/office/drawing/2014/main" id="{C35D3955-9710-C7FF-24BD-3FE64D5DC1D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891411" y="1245237"/>
                <a:ext cx="965961" cy="739140"/>
                <a:chOff x="6766826" y="1686452"/>
                <a:chExt cx="1901591" cy="1452449"/>
              </a:xfrm>
            </p:grpSpPr>
            <p:pic>
              <p:nvPicPr>
                <p:cNvPr id="27" name="Afbeelding 42">
                  <a:extLst>
                    <a:ext uri="{FF2B5EF4-FFF2-40B4-BE49-F238E27FC236}">
                      <a16:creationId xmlns:a16="http://schemas.microsoft.com/office/drawing/2014/main" id="{9EDBE3D8-EF24-DAE0-999B-BAE9839D40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80193" y="1723693"/>
                  <a:ext cx="1415207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" name="Tekstvak 43">
                  <a:extLst>
                    <a:ext uri="{FF2B5EF4-FFF2-40B4-BE49-F238E27FC236}">
                      <a16:creationId xmlns:a16="http://schemas.microsoft.com/office/drawing/2014/main" id="{497B9E00-790A-543E-33FF-346CC045BF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66826" y="1686452"/>
                  <a:ext cx="1901591" cy="6048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Liggende boom- stam</a:t>
                  </a:r>
                </a:p>
              </p:txBody>
            </p:sp>
          </p:grp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64BE8181-0E93-6E5E-63AE-F9867903EA4B}"/>
                  </a:ext>
                </a:extLst>
              </p:cNvPr>
              <p:cNvSpPr/>
              <p:nvPr/>
            </p:nvSpPr>
            <p:spPr>
              <a:xfrm>
                <a:off x="4975225" y="2020533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91AD5901-2B03-44C4-C86F-92BACCFC0B39}"/>
                </a:ext>
              </a:extLst>
            </p:cNvPr>
            <p:cNvSpPr/>
            <p:nvPr/>
          </p:nvSpPr>
          <p:spPr>
            <a:xfrm>
              <a:off x="5279494" y="122889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9" name="Groep 5">
            <a:extLst>
              <a:ext uri="{FF2B5EF4-FFF2-40B4-BE49-F238E27FC236}">
                <a16:creationId xmlns:a16="http://schemas.microsoft.com/office/drawing/2014/main" id="{1FDC088E-568C-9C59-C633-ACACFBB9E371}"/>
              </a:ext>
            </a:extLst>
          </p:cNvPr>
          <p:cNvGrpSpPr>
            <a:grpSpLocks/>
          </p:cNvGrpSpPr>
          <p:nvPr/>
        </p:nvGrpSpPr>
        <p:grpSpPr bwMode="auto">
          <a:xfrm>
            <a:off x="4202113" y="2328863"/>
            <a:ext cx="796925" cy="876300"/>
            <a:chOff x="4201581" y="2311268"/>
            <a:chExt cx="796925" cy="876300"/>
          </a:xfrm>
        </p:grpSpPr>
        <p:grpSp>
          <p:nvGrpSpPr>
            <p:cNvPr id="30" name="Groep 108">
              <a:extLst>
                <a:ext uri="{FF2B5EF4-FFF2-40B4-BE49-F238E27FC236}">
                  <a16:creationId xmlns:a16="http://schemas.microsoft.com/office/drawing/2014/main" id="{7B3CD8BA-0B27-FADA-612C-5EC24A507B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2856" y="2339975"/>
              <a:ext cx="720725" cy="808038"/>
              <a:chOff x="3870327" y="2339976"/>
              <a:chExt cx="720725" cy="808039"/>
            </a:xfrm>
          </p:grpSpPr>
          <p:grpSp>
            <p:nvGrpSpPr>
              <p:cNvPr id="32" name="Groep 47">
                <a:extLst>
                  <a:ext uri="{FF2B5EF4-FFF2-40B4-BE49-F238E27FC236}">
                    <a16:creationId xmlns:a16="http://schemas.microsoft.com/office/drawing/2014/main" id="{30C97510-2E22-710F-A496-9446100B0C5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70327" y="2339976"/>
                <a:ext cx="720725" cy="720725"/>
                <a:chOff x="5251362" y="4841297"/>
                <a:chExt cx="1415208" cy="1415208"/>
              </a:xfrm>
            </p:grpSpPr>
            <p:pic>
              <p:nvPicPr>
                <p:cNvPr id="35" name="Afbeelding 48">
                  <a:extLst>
                    <a:ext uri="{FF2B5EF4-FFF2-40B4-BE49-F238E27FC236}">
                      <a16:creationId xmlns:a16="http://schemas.microsoft.com/office/drawing/2014/main" id="{B66E9EAD-F8BF-C72B-D52E-B7D6AD7631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1362" y="4841297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" name="Tekstvak 49">
                  <a:extLst>
                    <a:ext uri="{FF2B5EF4-FFF2-40B4-BE49-F238E27FC236}">
                      <a16:creationId xmlns:a16="http://schemas.microsoft.com/office/drawing/2014/main" id="{D0590F3C-3131-51AF-4CBF-78687B11DF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90754" y="4870615"/>
                  <a:ext cx="1216530" cy="423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Rots</a:t>
                  </a:r>
                </a:p>
              </p:txBody>
            </p:sp>
          </p:grp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222831E3-6DD4-571E-7E0F-75DCD57A2480}"/>
                  </a:ext>
                </a:extLst>
              </p:cNvPr>
              <p:cNvSpPr/>
              <p:nvPr/>
            </p:nvSpPr>
            <p:spPr>
              <a:xfrm>
                <a:off x="3905252" y="3101845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6D2DFA13-2001-F294-4973-B00AB8F89766}"/>
                  </a:ext>
                </a:extLst>
              </p:cNvPr>
              <p:cNvSpPr/>
              <p:nvPr/>
            </p:nvSpPr>
            <p:spPr>
              <a:xfrm>
                <a:off x="3986214" y="3101845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F4DA0CCC-4E42-4FD6-98DD-74FFE28B761D}"/>
                </a:ext>
              </a:extLst>
            </p:cNvPr>
            <p:cNvSpPr/>
            <p:nvPr/>
          </p:nvSpPr>
          <p:spPr>
            <a:xfrm>
              <a:off x="4201581" y="231126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7" name="Groep 6">
            <a:extLst>
              <a:ext uri="{FF2B5EF4-FFF2-40B4-BE49-F238E27FC236}">
                <a16:creationId xmlns:a16="http://schemas.microsoft.com/office/drawing/2014/main" id="{8530BD65-3D1F-C308-23C8-7D8752D68C27}"/>
              </a:ext>
            </a:extLst>
          </p:cNvPr>
          <p:cNvGrpSpPr>
            <a:grpSpLocks/>
          </p:cNvGrpSpPr>
          <p:nvPr/>
        </p:nvGrpSpPr>
        <p:grpSpPr bwMode="auto">
          <a:xfrm>
            <a:off x="5286375" y="2319338"/>
            <a:ext cx="796925" cy="876300"/>
            <a:chOff x="5285844" y="2311268"/>
            <a:chExt cx="796925" cy="876300"/>
          </a:xfrm>
        </p:grpSpPr>
        <p:grpSp>
          <p:nvGrpSpPr>
            <p:cNvPr id="38" name="Groep 109">
              <a:extLst>
                <a:ext uri="{FF2B5EF4-FFF2-40B4-BE49-F238E27FC236}">
                  <a16:creationId xmlns:a16="http://schemas.microsoft.com/office/drawing/2014/main" id="{4D406FA9-F4E6-4004-36DC-9DC6FD5FD4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5531" y="2325688"/>
              <a:ext cx="720725" cy="826557"/>
              <a:chOff x="4953000" y="2325690"/>
              <a:chExt cx="720725" cy="826558"/>
            </a:xfrm>
          </p:grpSpPr>
          <p:grpSp>
            <p:nvGrpSpPr>
              <p:cNvPr id="40" name="Groep 38">
                <a:extLst>
                  <a:ext uri="{FF2B5EF4-FFF2-40B4-BE49-F238E27FC236}">
                    <a16:creationId xmlns:a16="http://schemas.microsoft.com/office/drawing/2014/main" id="{BFA3D4BA-DEA5-FA17-0B6B-C8E577569F4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53000" y="2325690"/>
                <a:ext cx="720725" cy="739775"/>
                <a:chOff x="8666522" y="4894614"/>
                <a:chExt cx="1426435" cy="1463410"/>
              </a:xfrm>
            </p:grpSpPr>
            <p:pic>
              <p:nvPicPr>
                <p:cNvPr id="43" name="Afbeelding 39">
                  <a:extLst>
                    <a:ext uri="{FF2B5EF4-FFF2-40B4-BE49-F238E27FC236}">
                      <a16:creationId xmlns:a16="http://schemas.microsoft.com/office/drawing/2014/main" id="{87999EE1-931E-14CF-87E9-0C18D148EC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66522" y="4931589"/>
                  <a:ext cx="1426435" cy="14264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" name="Tekstvak 40">
                  <a:extLst>
                    <a:ext uri="{FF2B5EF4-FFF2-40B4-BE49-F238E27FC236}">
                      <a16:creationId xmlns:a16="http://schemas.microsoft.com/office/drawing/2014/main" id="{5C28470B-AB59-4EC7-0FB4-4F205D9B4F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66522" y="4894614"/>
                  <a:ext cx="1426435" cy="4268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Zittrapjes</a:t>
                  </a:r>
                </a:p>
              </p:txBody>
            </p:sp>
          </p:grp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924E6D1B-3E20-5F9B-48AE-E08C0234DFDE}"/>
                  </a:ext>
                </a:extLst>
              </p:cNvPr>
              <p:cNvSpPr/>
              <p:nvPr/>
            </p:nvSpPr>
            <p:spPr>
              <a:xfrm>
                <a:off x="4962526" y="310660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AC404D8A-C6F5-0839-D8F1-FFE6E2CA231B}"/>
                  </a:ext>
                </a:extLst>
              </p:cNvPr>
              <p:cNvSpPr/>
              <p:nvPr/>
            </p:nvSpPr>
            <p:spPr>
              <a:xfrm>
                <a:off x="5043488" y="3106608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96E88C0D-7C71-654C-62D9-DC44A048D30B}"/>
                </a:ext>
              </a:extLst>
            </p:cNvPr>
            <p:cNvSpPr/>
            <p:nvPr/>
          </p:nvSpPr>
          <p:spPr>
            <a:xfrm>
              <a:off x="5285844" y="231126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5" name="Groep 7">
            <a:extLst>
              <a:ext uri="{FF2B5EF4-FFF2-40B4-BE49-F238E27FC236}">
                <a16:creationId xmlns:a16="http://schemas.microsoft.com/office/drawing/2014/main" id="{7A36114F-6697-BA33-8345-AB13C57ADB11}"/>
              </a:ext>
            </a:extLst>
          </p:cNvPr>
          <p:cNvGrpSpPr>
            <a:grpSpLocks/>
          </p:cNvGrpSpPr>
          <p:nvPr/>
        </p:nvGrpSpPr>
        <p:grpSpPr bwMode="auto">
          <a:xfrm>
            <a:off x="3106738" y="3392488"/>
            <a:ext cx="847725" cy="876300"/>
            <a:chOff x="3098269" y="3391959"/>
            <a:chExt cx="847725" cy="876300"/>
          </a:xfrm>
        </p:grpSpPr>
        <p:grpSp>
          <p:nvGrpSpPr>
            <p:cNvPr id="46" name="Groep 110">
              <a:extLst>
                <a:ext uri="{FF2B5EF4-FFF2-40B4-BE49-F238E27FC236}">
                  <a16:creationId xmlns:a16="http://schemas.microsoft.com/office/drawing/2014/main" id="{2CFC95F3-FE59-FE03-1E7D-8E89D6CFB5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8269" y="3392488"/>
              <a:ext cx="847725" cy="836612"/>
              <a:chOff x="2725738" y="3392488"/>
              <a:chExt cx="847725" cy="836614"/>
            </a:xfrm>
          </p:grpSpPr>
          <p:grpSp>
            <p:nvGrpSpPr>
              <p:cNvPr id="48" name="Groep 14">
                <a:extLst>
                  <a:ext uri="{FF2B5EF4-FFF2-40B4-BE49-F238E27FC236}">
                    <a16:creationId xmlns:a16="http://schemas.microsoft.com/office/drawing/2014/main" id="{12078E6C-EE29-E1DB-6314-0C2592773D3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25738" y="3392488"/>
                <a:ext cx="847725" cy="754063"/>
                <a:chOff x="5302692" y="97946"/>
                <a:chExt cx="1666793" cy="1481977"/>
              </a:xfrm>
            </p:grpSpPr>
            <p:pic>
              <p:nvPicPr>
                <p:cNvPr id="52" name="Afbeelding 15">
                  <a:extLst>
                    <a:ext uri="{FF2B5EF4-FFF2-40B4-BE49-F238E27FC236}">
                      <a16:creationId xmlns:a16="http://schemas.microsoft.com/office/drawing/2014/main" id="{130AC55D-BC18-862E-9792-49752C65E1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08789" y="16471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3" name="Tekstvak 16">
                  <a:extLst>
                    <a:ext uri="{FF2B5EF4-FFF2-40B4-BE49-F238E27FC236}">
                      <a16:creationId xmlns:a16="http://schemas.microsoft.com/office/drawing/2014/main" id="{C725DC3B-6BB1-5756-A4A3-8D74E51A6E8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02692" y="97946"/>
                  <a:ext cx="1666793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Speciale bank</a:t>
                  </a:r>
                </a:p>
              </p:txBody>
            </p:sp>
          </p:grp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38A8D0DA-F4C9-C349-3039-659673E14F25}"/>
                  </a:ext>
                </a:extLst>
              </p:cNvPr>
              <p:cNvSpPr/>
              <p:nvPr/>
            </p:nvSpPr>
            <p:spPr>
              <a:xfrm>
                <a:off x="2824163" y="418253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C863A3FC-A435-D939-FCBE-E17697165FDF}"/>
                  </a:ext>
                </a:extLst>
              </p:cNvPr>
              <p:cNvSpPr/>
              <p:nvPr/>
            </p:nvSpPr>
            <p:spPr>
              <a:xfrm>
                <a:off x="2905125" y="4182536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C9EB12C3-BF3D-E654-472C-6647D8D0EB5B}"/>
                  </a:ext>
                </a:extLst>
              </p:cNvPr>
              <p:cNvSpPr/>
              <p:nvPr/>
            </p:nvSpPr>
            <p:spPr>
              <a:xfrm>
                <a:off x="2989263" y="418253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7" name="Rechthoek 46">
              <a:extLst>
                <a:ext uri="{FF2B5EF4-FFF2-40B4-BE49-F238E27FC236}">
                  <a16:creationId xmlns:a16="http://schemas.microsoft.com/office/drawing/2014/main" id="{E680BF93-1FE4-AF9F-9CEB-0A40F97CFE6A}"/>
                </a:ext>
              </a:extLst>
            </p:cNvPr>
            <p:cNvSpPr/>
            <p:nvPr/>
          </p:nvSpPr>
          <p:spPr>
            <a:xfrm>
              <a:off x="3106206" y="3391959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54" name="Groep 9">
            <a:extLst>
              <a:ext uri="{FF2B5EF4-FFF2-40B4-BE49-F238E27FC236}">
                <a16:creationId xmlns:a16="http://schemas.microsoft.com/office/drawing/2014/main" id="{8F52ECEC-602F-0170-AC38-15A2DFE2ACAA}"/>
              </a:ext>
            </a:extLst>
          </p:cNvPr>
          <p:cNvGrpSpPr>
            <a:grpSpLocks/>
          </p:cNvGrpSpPr>
          <p:nvPr/>
        </p:nvGrpSpPr>
        <p:grpSpPr bwMode="auto">
          <a:xfrm>
            <a:off x="4136939" y="3386140"/>
            <a:ext cx="927186" cy="882648"/>
            <a:chOff x="5204795" y="3382965"/>
            <a:chExt cx="927186" cy="882119"/>
          </a:xfrm>
        </p:grpSpPr>
        <p:grpSp>
          <p:nvGrpSpPr>
            <p:cNvPr id="55" name="Groep 112">
              <a:extLst>
                <a:ext uri="{FF2B5EF4-FFF2-40B4-BE49-F238E27FC236}">
                  <a16:creationId xmlns:a16="http://schemas.microsoft.com/office/drawing/2014/main" id="{AC2DA2CA-AF84-6C7F-9C09-7E4A2DDA5E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04795" y="3382965"/>
              <a:ext cx="927186" cy="847218"/>
              <a:chOff x="4832264" y="3382963"/>
              <a:chExt cx="927186" cy="846431"/>
            </a:xfrm>
          </p:grpSpPr>
          <p:grpSp>
            <p:nvGrpSpPr>
              <p:cNvPr id="57" name="Groep 5">
                <a:extLst>
                  <a:ext uri="{FF2B5EF4-FFF2-40B4-BE49-F238E27FC236}">
                    <a16:creationId xmlns:a16="http://schemas.microsoft.com/office/drawing/2014/main" id="{D881B554-CAAC-7D28-B648-A7B2061E048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832264" y="3382963"/>
                <a:ext cx="927186" cy="760412"/>
                <a:chOff x="82752" y="114542"/>
                <a:chExt cx="1828054" cy="1498358"/>
              </a:xfrm>
            </p:grpSpPr>
            <p:pic>
              <p:nvPicPr>
                <p:cNvPr id="61" name="Afbeelding 6">
                  <a:extLst>
                    <a:ext uri="{FF2B5EF4-FFF2-40B4-BE49-F238E27FC236}">
                      <a16:creationId xmlns:a16="http://schemas.microsoft.com/office/drawing/2014/main" id="{50B604E9-805F-EF91-BE93-FDEDE586D6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5656" y="194056"/>
                  <a:ext cx="1418844" cy="14188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2" name="Tekstvak 7">
                  <a:extLst>
                    <a:ext uri="{FF2B5EF4-FFF2-40B4-BE49-F238E27FC236}">
                      <a16:creationId xmlns:a16="http://schemas.microsoft.com/office/drawing/2014/main" id="{A0D57251-5ECD-B83C-F780-3F05D4EF398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2752" y="114542"/>
                  <a:ext cx="1828054" cy="3935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Bank rond boom</a:t>
                  </a:r>
                </a:p>
              </p:txBody>
            </p:sp>
          </p:grp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B2F8B5A6-9700-CF0A-2125-36A57D57CD8D}"/>
                  </a:ext>
                </a:extLst>
              </p:cNvPr>
              <p:cNvSpPr/>
              <p:nvPr/>
            </p:nvSpPr>
            <p:spPr>
              <a:xfrm>
                <a:off x="5005388" y="4183426"/>
                <a:ext cx="44450" cy="4596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8109E2EC-49D8-9586-5B24-DD7CD38799F8}"/>
                  </a:ext>
                </a:extLst>
              </p:cNvPr>
              <p:cNvSpPr/>
              <p:nvPr/>
            </p:nvSpPr>
            <p:spPr>
              <a:xfrm>
                <a:off x="5086350" y="4183426"/>
                <a:ext cx="46038" cy="4596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E55B947D-C264-1E65-37C9-48635D25E93A}"/>
                  </a:ext>
                </a:extLst>
              </p:cNvPr>
              <p:cNvSpPr/>
              <p:nvPr/>
            </p:nvSpPr>
            <p:spPr>
              <a:xfrm>
                <a:off x="5170488" y="4183426"/>
                <a:ext cx="44450" cy="4596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959A8EC8-FB32-8A02-5214-FE500E5066D0}"/>
                </a:ext>
              </a:extLst>
            </p:cNvPr>
            <p:cNvSpPr/>
            <p:nvPr/>
          </p:nvSpPr>
          <p:spPr>
            <a:xfrm>
              <a:off x="5265206" y="3389309"/>
              <a:ext cx="796925" cy="875775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63" name="Groep 10">
            <a:extLst>
              <a:ext uri="{FF2B5EF4-FFF2-40B4-BE49-F238E27FC236}">
                <a16:creationId xmlns:a16="http://schemas.microsoft.com/office/drawing/2014/main" id="{CDDCE991-A8C2-8587-F2E4-DEF5D3ABE0F9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3392488"/>
            <a:ext cx="915988" cy="876300"/>
            <a:chOff x="5211492" y="3392488"/>
            <a:chExt cx="915988" cy="876300"/>
          </a:xfrm>
        </p:grpSpPr>
        <p:grpSp>
          <p:nvGrpSpPr>
            <p:cNvPr id="64" name="Groep 8">
              <a:extLst>
                <a:ext uri="{FF2B5EF4-FFF2-40B4-BE49-F238E27FC236}">
                  <a16:creationId xmlns:a16="http://schemas.microsoft.com/office/drawing/2014/main" id="{8EF16109-5570-F397-FBE8-0610EC754E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1492" y="3392488"/>
              <a:ext cx="915988" cy="876300"/>
              <a:chOff x="4128556" y="3388784"/>
              <a:chExt cx="915988" cy="876300"/>
            </a:xfrm>
          </p:grpSpPr>
          <p:grpSp>
            <p:nvGrpSpPr>
              <p:cNvPr id="66" name="Groep 111">
                <a:extLst>
                  <a:ext uri="{FF2B5EF4-FFF2-40B4-BE49-F238E27FC236}">
                    <a16:creationId xmlns:a16="http://schemas.microsoft.com/office/drawing/2014/main" id="{45C49637-98A0-CC6E-DECB-FA5BBD9CF7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8556" y="3392488"/>
                <a:ext cx="915988" cy="838200"/>
                <a:chOff x="3756818" y="3392488"/>
                <a:chExt cx="915987" cy="838204"/>
              </a:xfrm>
            </p:grpSpPr>
            <p:grpSp>
              <p:nvGrpSpPr>
                <p:cNvPr id="68" name="Groep 8">
                  <a:extLst>
                    <a:ext uri="{FF2B5EF4-FFF2-40B4-BE49-F238E27FC236}">
                      <a16:creationId xmlns:a16="http://schemas.microsoft.com/office/drawing/2014/main" id="{8F654495-3D33-B158-8B1C-9A088654474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3756818" y="3392488"/>
                  <a:ext cx="915987" cy="754063"/>
                  <a:chOff x="1667918" y="126344"/>
                  <a:chExt cx="1805169" cy="1486556"/>
                </a:xfrm>
              </p:grpSpPr>
              <p:pic>
                <p:nvPicPr>
                  <p:cNvPr id="72" name="Afbeelding 9">
                    <a:extLst>
                      <a:ext uri="{FF2B5EF4-FFF2-40B4-BE49-F238E27FC236}">
                        <a16:creationId xmlns:a16="http://schemas.microsoft.com/office/drawing/2014/main" id="{7210553D-1136-709B-0196-406E97EBB73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70456" y="194056"/>
                    <a:ext cx="1418844" cy="14188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73" name="Tekstvak 72">
                    <a:extLst>
                      <a:ext uri="{FF2B5EF4-FFF2-40B4-BE49-F238E27FC236}">
                        <a16:creationId xmlns:a16="http://schemas.microsoft.com/office/drawing/2014/main" id="{7D410F66-8036-830F-2108-A3ED8E58BF21}"/>
                      </a:ext>
                    </a:extLst>
                  </p:cNvPr>
                  <p:cNvSpPr txBox="1"/>
                  <p:nvPr/>
                </p:nvSpPr>
                <p:spPr>
                  <a:xfrm>
                    <a:off x="1667918" y="125301"/>
                    <a:ext cx="1805169" cy="425626"/>
                  </a:xfrm>
                  <a:prstGeom prst="rect">
                    <a:avLst/>
                  </a:prstGeom>
                  <a:noFill/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sz="75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Beklimbare kunst</a:t>
                    </a:r>
                  </a:p>
                </p:txBody>
              </p:sp>
            </p:grpSp>
            <p:sp>
              <p:nvSpPr>
                <p:cNvPr id="69" name="Ovaal 68">
                  <a:extLst>
                    <a:ext uri="{FF2B5EF4-FFF2-40B4-BE49-F238E27FC236}">
                      <a16:creationId xmlns:a16="http://schemas.microsoft.com/office/drawing/2014/main" id="{7946DD69-B778-42BD-8C5D-150FE7981E42}"/>
                    </a:ext>
                  </a:extLst>
                </p:cNvPr>
                <p:cNvSpPr/>
                <p:nvPr/>
              </p:nvSpPr>
              <p:spPr>
                <a:xfrm>
                  <a:off x="3920331" y="4184125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Ovaal 69">
                  <a:extLst>
                    <a:ext uri="{FF2B5EF4-FFF2-40B4-BE49-F238E27FC236}">
                      <a16:creationId xmlns:a16="http://schemas.microsoft.com/office/drawing/2014/main" id="{2E8C1A07-7D34-34F5-961D-F8D05F8CCFEF}"/>
                    </a:ext>
                  </a:extLst>
                </p:cNvPr>
                <p:cNvSpPr/>
                <p:nvPr/>
              </p:nvSpPr>
              <p:spPr>
                <a:xfrm>
                  <a:off x="4001293" y="4184125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Ovaal 70">
                  <a:extLst>
                    <a:ext uri="{FF2B5EF4-FFF2-40B4-BE49-F238E27FC236}">
                      <a16:creationId xmlns:a16="http://schemas.microsoft.com/office/drawing/2014/main" id="{F0BDE872-03D2-A107-BA6A-AD255C732F8E}"/>
                    </a:ext>
                  </a:extLst>
                </p:cNvPr>
                <p:cNvSpPr/>
                <p:nvPr/>
              </p:nvSpPr>
              <p:spPr>
                <a:xfrm>
                  <a:off x="4085431" y="4184125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7" name="Rechthoek 66">
                <a:extLst>
                  <a:ext uri="{FF2B5EF4-FFF2-40B4-BE49-F238E27FC236}">
                    <a16:creationId xmlns:a16="http://schemas.microsoft.com/office/drawing/2014/main" id="{3BEE4D80-8706-30ED-9C16-DDFF8E1DEB70}"/>
                  </a:ext>
                </a:extLst>
              </p:cNvPr>
              <p:cNvSpPr/>
              <p:nvPr/>
            </p:nvSpPr>
            <p:spPr>
              <a:xfrm>
                <a:off x="4188881" y="3388784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65" name="Ovaal 64">
              <a:extLst>
                <a:ext uri="{FF2B5EF4-FFF2-40B4-BE49-F238E27FC236}">
                  <a16:creationId xmlns:a16="http://schemas.microsoft.com/office/drawing/2014/main" id="{5D675C18-5B80-26E1-0F62-549945FA9948}"/>
                </a:ext>
              </a:extLst>
            </p:cNvPr>
            <p:cNvSpPr/>
            <p:nvPr/>
          </p:nvSpPr>
          <p:spPr bwMode="auto">
            <a:xfrm>
              <a:off x="5622655" y="419100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74" name="Groep 79">
            <a:extLst>
              <a:ext uri="{FF2B5EF4-FFF2-40B4-BE49-F238E27FC236}">
                <a16:creationId xmlns:a16="http://schemas.microsoft.com/office/drawing/2014/main" id="{55320A82-3C7A-C49E-CB32-069F2D532EA1}"/>
              </a:ext>
            </a:extLst>
          </p:cNvPr>
          <p:cNvGrpSpPr>
            <a:grpSpLocks/>
          </p:cNvGrpSpPr>
          <p:nvPr/>
        </p:nvGrpSpPr>
        <p:grpSpPr bwMode="auto">
          <a:xfrm>
            <a:off x="3113088" y="2309813"/>
            <a:ext cx="796925" cy="876300"/>
            <a:chOff x="5863329" y="2297113"/>
            <a:chExt cx="796925" cy="876300"/>
          </a:xfrm>
        </p:grpSpPr>
        <p:grpSp>
          <p:nvGrpSpPr>
            <p:cNvPr id="75" name="Groep 23">
              <a:extLst>
                <a:ext uri="{FF2B5EF4-FFF2-40B4-BE49-F238E27FC236}">
                  <a16:creationId xmlns:a16="http://schemas.microsoft.com/office/drawing/2014/main" id="{5D96A14D-FD1A-ECF1-FBDE-171AE5364D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3329" y="2297113"/>
              <a:ext cx="796925" cy="876300"/>
              <a:chOff x="6360047" y="5545626"/>
              <a:chExt cx="796925" cy="876300"/>
            </a:xfrm>
          </p:grpSpPr>
          <p:grpSp>
            <p:nvGrpSpPr>
              <p:cNvPr id="78" name="Groep 185">
                <a:extLst>
                  <a:ext uri="{FF2B5EF4-FFF2-40B4-BE49-F238E27FC236}">
                    <a16:creationId xmlns:a16="http://schemas.microsoft.com/office/drawing/2014/main" id="{FCA5AB1D-A5D7-905B-BC90-B4D503F1D5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33072" y="6345716"/>
                <a:ext cx="127000" cy="46037"/>
                <a:chOff x="6064777" y="6345029"/>
                <a:chExt cx="127000" cy="45951"/>
              </a:xfrm>
            </p:grpSpPr>
            <p:sp>
              <p:nvSpPr>
                <p:cNvPr id="80" name="Ovaal 79">
                  <a:extLst>
                    <a:ext uri="{FF2B5EF4-FFF2-40B4-BE49-F238E27FC236}">
                      <a16:creationId xmlns:a16="http://schemas.microsoft.com/office/drawing/2014/main" id="{B3C2CFED-EC3D-5C9B-33DA-682E0838EC65}"/>
                    </a:ext>
                  </a:extLst>
                </p:cNvPr>
                <p:cNvSpPr/>
                <p:nvPr/>
              </p:nvSpPr>
              <p:spPr>
                <a:xfrm>
                  <a:off x="6064777" y="6345039"/>
                  <a:ext cx="44450" cy="45951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Ovaal 80">
                  <a:extLst>
                    <a:ext uri="{FF2B5EF4-FFF2-40B4-BE49-F238E27FC236}">
                      <a16:creationId xmlns:a16="http://schemas.microsoft.com/office/drawing/2014/main" id="{2367F2DF-29E4-5891-8D97-7D3EF7F77DBB}"/>
                    </a:ext>
                  </a:extLst>
                </p:cNvPr>
                <p:cNvSpPr/>
                <p:nvPr/>
              </p:nvSpPr>
              <p:spPr>
                <a:xfrm>
                  <a:off x="6145739" y="6345039"/>
                  <a:ext cx="46038" cy="45951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9" name="Rechthoek 78">
                <a:extLst>
                  <a:ext uri="{FF2B5EF4-FFF2-40B4-BE49-F238E27FC236}">
                    <a16:creationId xmlns:a16="http://schemas.microsoft.com/office/drawing/2014/main" id="{5E13DFB7-1071-8B42-920A-6373AEB31042}"/>
                  </a:ext>
                </a:extLst>
              </p:cNvPr>
              <p:cNvSpPr/>
              <p:nvPr/>
            </p:nvSpPr>
            <p:spPr>
              <a:xfrm>
                <a:off x="6360047" y="554562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pic>
          <p:nvPicPr>
            <p:cNvPr id="76" name="Afbeelding 81">
              <a:extLst>
                <a:ext uri="{FF2B5EF4-FFF2-40B4-BE49-F238E27FC236}">
                  <a16:creationId xmlns:a16="http://schemas.microsoft.com/office/drawing/2014/main" id="{A4FA86CF-1FCC-F9C0-A6A4-B2A8B6085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9843" y="2341835"/>
              <a:ext cx="719069" cy="719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" name="Tekstvak 31">
              <a:extLst>
                <a:ext uri="{FF2B5EF4-FFF2-40B4-BE49-F238E27FC236}">
                  <a16:creationId xmlns:a16="http://schemas.microsoft.com/office/drawing/2014/main" id="{EE8F6590-72B6-62E8-AA41-1A321FC27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5508" y="2311430"/>
              <a:ext cx="7647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4B4140"/>
                  </a:solidFill>
                  <a:latin typeface="Segoe UI Light" panose="020B0502040204020203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4B4140"/>
                  </a:solidFill>
                  <a:latin typeface="Segoe UI Light" panose="020B0502040204020203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4B4140"/>
                  </a:solidFill>
                  <a:latin typeface="Segoe UI Light" panose="020B0502040204020203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rgbClr val="4B4140"/>
                  </a:solidFill>
                  <a:latin typeface="Segoe UI Light" panose="020B0502040204020203" pitchFamily="34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rPr>
                <a:t>Picknickbank</a:t>
              </a:r>
            </a:p>
          </p:txBody>
        </p:sp>
      </p:grpSp>
      <p:grpSp>
        <p:nvGrpSpPr>
          <p:cNvPr id="131" name="Groep 26">
            <a:extLst>
              <a:ext uri="{FF2B5EF4-FFF2-40B4-BE49-F238E27FC236}">
                <a16:creationId xmlns:a16="http://schemas.microsoft.com/office/drawing/2014/main" id="{E8E25641-C43B-AD74-29FA-4AC3462A3DDF}"/>
              </a:ext>
            </a:extLst>
          </p:cNvPr>
          <p:cNvGrpSpPr>
            <a:grpSpLocks/>
          </p:cNvGrpSpPr>
          <p:nvPr/>
        </p:nvGrpSpPr>
        <p:grpSpPr bwMode="auto">
          <a:xfrm>
            <a:off x="6322619" y="1200149"/>
            <a:ext cx="796925" cy="904875"/>
            <a:chOff x="6357938" y="4418013"/>
            <a:chExt cx="839787" cy="928687"/>
          </a:xfrm>
        </p:grpSpPr>
        <p:grpSp>
          <p:nvGrpSpPr>
            <p:cNvPr id="132" name="Groep 91">
              <a:extLst>
                <a:ext uri="{FF2B5EF4-FFF2-40B4-BE49-F238E27FC236}">
                  <a16:creationId xmlns:a16="http://schemas.microsoft.com/office/drawing/2014/main" id="{A8BCFC8F-BF3C-E24B-7BED-E35F9765118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61113" y="4451350"/>
              <a:ext cx="836612" cy="750888"/>
              <a:chOff x="1808105" y="3266937"/>
              <a:chExt cx="1645345" cy="1475911"/>
            </a:xfrm>
          </p:grpSpPr>
          <p:pic>
            <p:nvPicPr>
              <p:cNvPr id="136" name="Afbeelding 92">
                <a:extLst>
                  <a:ext uri="{FF2B5EF4-FFF2-40B4-BE49-F238E27FC236}">
                    <a16:creationId xmlns:a16="http://schemas.microsoft.com/office/drawing/2014/main" id="{C00A8A9C-2202-96CC-73CB-7AFA51689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4710" y="3327640"/>
                <a:ext cx="1415208" cy="1415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7" name="Tekstvak 93">
                <a:extLst>
                  <a:ext uri="{FF2B5EF4-FFF2-40B4-BE49-F238E27FC236}">
                    <a16:creationId xmlns:a16="http://schemas.microsoft.com/office/drawing/2014/main" id="{4435B064-E291-07B3-A8B6-F4B911907C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8105" y="3266937"/>
                <a:ext cx="1645345" cy="403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700" b="0" i="0" u="none" strike="noStrike" kern="0" cap="none" spc="0" normalizeH="0" baseline="0" noProof="0" err="1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Fietsduikelrek</a:t>
                </a:r>
                <a:endParaRPr kumimoji="0" lang="nl-BE" altLang="nl-BE" sz="7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3" name="Ovaal 132">
              <a:extLst>
                <a:ext uri="{FF2B5EF4-FFF2-40B4-BE49-F238E27FC236}">
                  <a16:creationId xmlns:a16="http://schemas.microsoft.com/office/drawing/2014/main" id="{2FACA1D1-1F90-2B22-B7A6-E7C8FD718922}"/>
                </a:ext>
              </a:extLst>
            </p:cNvPr>
            <p:cNvSpPr/>
            <p:nvPr/>
          </p:nvSpPr>
          <p:spPr bwMode="auto">
            <a:xfrm>
              <a:off x="6429376" y="523875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34" name="Ovaal 133">
              <a:extLst>
                <a:ext uri="{FF2B5EF4-FFF2-40B4-BE49-F238E27FC236}">
                  <a16:creationId xmlns:a16="http://schemas.microsoft.com/office/drawing/2014/main" id="{F1B24005-431D-7C94-D76A-6EAE1444813C}"/>
                </a:ext>
              </a:extLst>
            </p:cNvPr>
            <p:cNvSpPr/>
            <p:nvPr/>
          </p:nvSpPr>
          <p:spPr bwMode="auto">
            <a:xfrm>
              <a:off x="6510338" y="5238750"/>
              <a:ext cx="46038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35" name="Rechthoek 134">
              <a:extLst>
                <a:ext uri="{FF2B5EF4-FFF2-40B4-BE49-F238E27FC236}">
                  <a16:creationId xmlns:a16="http://schemas.microsoft.com/office/drawing/2014/main" id="{E7BDD7CC-AB1C-2866-4676-ABDC695AF6DC}"/>
                </a:ext>
              </a:extLst>
            </p:cNvPr>
            <p:cNvSpPr/>
            <p:nvPr/>
          </p:nvSpPr>
          <p:spPr>
            <a:xfrm>
              <a:off x="6357938" y="4418013"/>
              <a:ext cx="796924" cy="928687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8" name="Groep 13">
            <a:extLst>
              <a:ext uri="{FF2B5EF4-FFF2-40B4-BE49-F238E27FC236}">
                <a16:creationId xmlns:a16="http://schemas.microsoft.com/office/drawing/2014/main" id="{CA36090E-2C22-ADE5-357A-309D1E236912}"/>
              </a:ext>
            </a:extLst>
          </p:cNvPr>
          <p:cNvGrpSpPr>
            <a:grpSpLocks/>
          </p:cNvGrpSpPr>
          <p:nvPr/>
        </p:nvGrpSpPr>
        <p:grpSpPr bwMode="auto">
          <a:xfrm>
            <a:off x="7272529" y="1200148"/>
            <a:ext cx="800322" cy="904875"/>
            <a:chOff x="6308593" y="3396455"/>
            <a:chExt cx="892305" cy="877626"/>
          </a:xfrm>
        </p:grpSpPr>
        <p:grpSp>
          <p:nvGrpSpPr>
            <p:cNvPr id="159" name="Groep 8">
              <a:extLst>
                <a:ext uri="{FF2B5EF4-FFF2-40B4-BE49-F238E27FC236}">
                  <a16:creationId xmlns:a16="http://schemas.microsoft.com/office/drawing/2014/main" id="{F3321D7B-F2B7-B57D-AE70-B9D03A5D950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08593" y="3396455"/>
              <a:ext cx="892305" cy="758826"/>
              <a:chOff x="8303193" y="4767805"/>
              <a:chExt cx="1753939" cy="1488701"/>
            </a:xfrm>
          </p:grpSpPr>
          <p:pic>
            <p:nvPicPr>
              <p:cNvPr id="161" name="Afbeelding 9">
                <a:extLst>
                  <a:ext uri="{FF2B5EF4-FFF2-40B4-BE49-F238E27FC236}">
                    <a16:creationId xmlns:a16="http://schemas.microsoft.com/office/drawing/2014/main" id="{9026B268-DC74-774C-B530-0509209155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90274" y="4841298"/>
                <a:ext cx="1415208" cy="1415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2" name="Tekstvak 10">
                <a:extLst>
                  <a:ext uri="{FF2B5EF4-FFF2-40B4-BE49-F238E27FC236}">
                    <a16:creationId xmlns:a16="http://schemas.microsoft.com/office/drawing/2014/main" id="{A172A6F8-1A91-1A58-A5BC-89234248BA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03193" y="4767805"/>
                <a:ext cx="1753939" cy="644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Rustig zitten, chillen</a:t>
                </a:r>
              </a:p>
            </p:txBody>
          </p:sp>
        </p:grpSp>
        <p:sp>
          <p:nvSpPr>
            <p:cNvPr id="160" name="Rechthoek 159">
              <a:extLst>
                <a:ext uri="{FF2B5EF4-FFF2-40B4-BE49-F238E27FC236}">
                  <a16:creationId xmlns:a16="http://schemas.microsoft.com/office/drawing/2014/main" id="{4C421B5E-7090-D144-6206-9634009308EE}"/>
                </a:ext>
              </a:extLst>
            </p:cNvPr>
            <p:cNvSpPr/>
            <p:nvPr/>
          </p:nvSpPr>
          <p:spPr>
            <a:xfrm>
              <a:off x="6357732" y="3398043"/>
              <a:ext cx="797120" cy="876038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0" name="Groep 279">
            <a:extLst>
              <a:ext uri="{FF2B5EF4-FFF2-40B4-BE49-F238E27FC236}">
                <a16:creationId xmlns:a16="http://schemas.microsoft.com/office/drawing/2014/main" id="{F616A7CF-BD28-0150-71C3-2E749FC84B35}"/>
              </a:ext>
            </a:extLst>
          </p:cNvPr>
          <p:cNvGrpSpPr/>
          <p:nvPr/>
        </p:nvGrpSpPr>
        <p:grpSpPr>
          <a:xfrm>
            <a:off x="10168059" y="1200148"/>
            <a:ext cx="957810" cy="904875"/>
            <a:chOff x="4628793" y="5605875"/>
            <a:chExt cx="957810" cy="904875"/>
          </a:xfrm>
        </p:grpSpPr>
        <p:pic>
          <p:nvPicPr>
            <p:cNvPr id="101" name="Afbeelding 100" descr="Afbeelding met schets, tekening, auto, voertuig&#10;&#10;Door AI gegenereerde inhoud is mogelijk onjuist.">
              <a:extLst>
                <a:ext uri="{FF2B5EF4-FFF2-40B4-BE49-F238E27FC236}">
                  <a16:creationId xmlns:a16="http://schemas.microsoft.com/office/drawing/2014/main" id="{CBFE793D-49A1-5303-5DCC-D784F35C5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98" t="30301" r="20790" b="28099"/>
            <a:stretch>
              <a:fillRect/>
            </a:stretch>
          </p:blipFill>
          <p:spPr>
            <a:xfrm>
              <a:off x="4696634" y="5659260"/>
              <a:ext cx="672102" cy="674586"/>
            </a:xfrm>
            <a:prstGeom prst="rect">
              <a:avLst/>
            </a:prstGeom>
          </p:spPr>
        </p:pic>
        <p:grpSp>
          <p:nvGrpSpPr>
            <p:cNvPr id="163" name="Groep 30">
              <a:extLst>
                <a:ext uri="{FF2B5EF4-FFF2-40B4-BE49-F238E27FC236}">
                  <a16:creationId xmlns:a16="http://schemas.microsoft.com/office/drawing/2014/main" id="{51DAC166-50C1-BB4B-EE07-09FE1A1C70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28793" y="5605875"/>
              <a:ext cx="957810" cy="904875"/>
              <a:chOff x="3638550" y="4425950"/>
              <a:chExt cx="957810" cy="904875"/>
            </a:xfrm>
          </p:grpSpPr>
          <p:grpSp>
            <p:nvGrpSpPr>
              <p:cNvPr id="164" name="Groep 34">
                <a:extLst>
                  <a:ext uri="{FF2B5EF4-FFF2-40B4-BE49-F238E27FC236}">
                    <a16:creationId xmlns:a16="http://schemas.microsoft.com/office/drawing/2014/main" id="{68461ECD-7688-EC86-9AAD-7E4EC22A38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2272" y="4446033"/>
                <a:ext cx="954088" cy="848281"/>
                <a:chOff x="4193135" y="4457141"/>
                <a:chExt cx="954087" cy="848798"/>
              </a:xfrm>
            </p:grpSpPr>
            <p:sp>
              <p:nvSpPr>
                <p:cNvPr id="166" name="Tekstvak 43">
                  <a:extLst>
                    <a:ext uri="{FF2B5EF4-FFF2-40B4-BE49-F238E27FC236}">
                      <a16:creationId xmlns:a16="http://schemas.microsoft.com/office/drawing/2014/main" id="{254C3646-4550-86C9-2FF3-2E6ADC94C39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93135" y="4457141"/>
                  <a:ext cx="954087" cy="3387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Zelfgemaakte bank</a:t>
                  </a:r>
                </a:p>
              </p:txBody>
            </p:sp>
            <p:sp>
              <p:nvSpPr>
                <p:cNvPr id="167" name="Ovaal 166">
                  <a:extLst>
                    <a:ext uri="{FF2B5EF4-FFF2-40B4-BE49-F238E27FC236}">
                      <a16:creationId xmlns:a16="http://schemas.microsoft.com/office/drawing/2014/main" id="{927E46BC-5CE1-EB46-A466-805E5C083DDD}"/>
                    </a:ext>
                  </a:extLst>
                </p:cNvPr>
                <p:cNvSpPr/>
                <p:nvPr/>
              </p:nvSpPr>
              <p:spPr bwMode="auto">
                <a:xfrm>
                  <a:off x="4256088" y="5259874"/>
                  <a:ext cx="44450" cy="46065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5" name="Rechthoek 164">
                <a:extLst>
                  <a:ext uri="{FF2B5EF4-FFF2-40B4-BE49-F238E27FC236}">
                    <a16:creationId xmlns:a16="http://schemas.microsoft.com/office/drawing/2014/main" id="{22DF830B-8BEA-2035-0317-5C62220638FA}"/>
                  </a:ext>
                </a:extLst>
              </p:cNvPr>
              <p:cNvSpPr/>
              <p:nvPr/>
            </p:nvSpPr>
            <p:spPr>
              <a:xfrm>
                <a:off x="3638550" y="4425950"/>
                <a:ext cx="796925" cy="904875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1" name="Groep 280">
            <a:extLst>
              <a:ext uri="{FF2B5EF4-FFF2-40B4-BE49-F238E27FC236}">
                <a16:creationId xmlns:a16="http://schemas.microsoft.com/office/drawing/2014/main" id="{421E2A67-0971-08A5-4452-3E4EB3533E83}"/>
              </a:ext>
            </a:extLst>
          </p:cNvPr>
          <p:cNvGrpSpPr/>
          <p:nvPr/>
        </p:nvGrpSpPr>
        <p:grpSpPr>
          <a:xfrm>
            <a:off x="9160097" y="3391288"/>
            <a:ext cx="839788" cy="928688"/>
            <a:chOff x="8949968" y="5607462"/>
            <a:chExt cx="839788" cy="928688"/>
          </a:xfrm>
        </p:grpSpPr>
        <p:pic>
          <p:nvPicPr>
            <p:cNvPr id="100" name="Afbeelding 99" descr="Afbeelding met schets, tekening, silhouet, zwart-wit&#10;&#10;Door AI gegenereerde inhoud is mogelijk onjuist.">
              <a:extLst>
                <a:ext uri="{FF2B5EF4-FFF2-40B4-BE49-F238E27FC236}">
                  <a16:creationId xmlns:a16="http://schemas.microsoft.com/office/drawing/2014/main" id="{ADD055DD-FCF3-40A2-1409-6525B3CC3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06" t="27146" r="21015" b="31299"/>
            <a:stretch>
              <a:fillRect/>
            </a:stretch>
          </p:blipFill>
          <p:spPr>
            <a:xfrm>
              <a:off x="9008706" y="5643915"/>
              <a:ext cx="691437" cy="685429"/>
            </a:xfrm>
            <a:prstGeom prst="rect">
              <a:avLst/>
            </a:prstGeom>
          </p:spPr>
        </p:pic>
        <p:grpSp>
          <p:nvGrpSpPr>
            <p:cNvPr id="180" name="Groep 26">
              <a:extLst>
                <a:ext uri="{FF2B5EF4-FFF2-40B4-BE49-F238E27FC236}">
                  <a16:creationId xmlns:a16="http://schemas.microsoft.com/office/drawing/2014/main" id="{45CBA4C7-16CD-E3FA-1C64-FBC89DACE1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49968" y="5607462"/>
              <a:ext cx="839788" cy="928688"/>
              <a:chOff x="6357938" y="4418013"/>
              <a:chExt cx="839787" cy="928687"/>
            </a:xfrm>
          </p:grpSpPr>
          <p:sp>
            <p:nvSpPr>
              <p:cNvPr id="181" name="Tekstvak 93">
                <a:extLst>
                  <a:ext uri="{FF2B5EF4-FFF2-40B4-BE49-F238E27FC236}">
                    <a16:creationId xmlns:a16="http://schemas.microsoft.com/office/drawing/2014/main" id="{323E4EA0-E603-DD50-02E6-597BE79ED5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61113" y="4451349"/>
                <a:ext cx="836612" cy="215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Podium</a:t>
                </a:r>
              </a:p>
            </p:txBody>
          </p:sp>
          <p:sp>
            <p:nvSpPr>
              <p:cNvPr id="182" name="Ovaal 181">
                <a:extLst>
                  <a:ext uri="{FF2B5EF4-FFF2-40B4-BE49-F238E27FC236}">
                    <a16:creationId xmlns:a16="http://schemas.microsoft.com/office/drawing/2014/main" id="{C94DB524-03FB-0094-71FC-5909277C7514}"/>
                  </a:ext>
                </a:extLst>
              </p:cNvPr>
              <p:cNvSpPr/>
              <p:nvPr/>
            </p:nvSpPr>
            <p:spPr bwMode="auto">
              <a:xfrm>
                <a:off x="6429376" y="5238750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83" name="Ovaal 182">
                <a:extLst>
                  <a:ext uri="{FF2B5EF4-FFF2-40B4-BE49-F238E27FC236}">
                    <a16:creationId xmlns:a16="http://schemas.microsoft.com/office/drawing/2014/main" id="{0BF58232-2AC0-7C12-66E6-DA8FD6733FA9}"/>
                  </a:ext>
                </a:extLst>
              </p:cNvPr>
              <p:cNvSpPr/>
              <p:nvPr/>
            </p:nvSpPr>
            <p:spPr bwMode="auto">
              <a:xfrm>
                <a:off x="6510338" y="5238750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84" name="Rechthoek 183">
                <a:extLst>
                  <a:ext uri="{FF2B5EF4-FFF2-40B4-BE49-F238E27FC236}">
                    <a16:creationId xmlns:a16="http://schemas.microsoft.com/office/drawing/2014/main" id="{07EC0D85-F75C-B372-41D5-C651A6B494AD}"/>
                  </a:ext>
                </a:extLst>
              </p:cNvPr>
              <p:cNvSpPr/>
              <p:nvPr/>
            </p:nvSpPr>
            <p:spPr>
              <a:xfrm>
                <a:off x="6357938" y="4418013"/>
                <a:ext cx="796924" cy="928687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9" name="Groep 278">
            <a:extLst>
              <a:ext uri="{FF2B5EF4-FFF2-40B4-BE49-F238E27FC236}">
                <a16:creationId xmlns:a16="http://schemas.microsoft.com/office/drawing/2014/main" id="{7B32A716-A86E-7963-D0A3-E05D81CFA8C0}"/>
              </a:ext>
            </a:extLst>
          </p:cNvPr>
          <p:cNvGrpSpPr/>
          <p:nvPr/>
        </p:nvGrpSpPr>
        <p:grpSpPr>
          <a:xfrm>
            <a:off x="9144751" y="2318544"/>
            <a:ext cx="796925" cy="896938"/>
            <a:chOff x="3549293" y="5610637"/>
            <a:chExt cx="796925" cy="896938"/>
          </a:xfrm>
        </p:grpSpPr>
        <p:pic>
          <p:nvPicPr>
            <p:cNvPr id="103" name="Afbeelding 102" descr="Afbeelding met schets, tekening, zwart-wit, illustratie&#10;&#10;Door AI gegenereerde inhoud is mogelijk onjuist.">
              <a:extLst>
                <a:ext uri="{FF2B5EF4-FFF2-40B4-BE49-F238E27FC236}">
                  <a16:creationId xmlns:a16="http://schemas.microsoft.com/office/drawing/2014/main" id="{E8F6D553-721B-B7DF-8D15-8BAC5B21A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59" t="29884" r="20932" b="28894"/>
            <a:stretch>
              <a:fillRect/>
            </a:stretch>
          </p:blipFill>
          <p:spPr>
            <a:xfrm>
              <a:off x="3616062" y="5677280"/>
              <a:ext cx="678115" cy="662048"/>
            </a:xfrm>
            <a:prstGeom prst="rect">
              <a:avLst/>
            </a:prstGeom>
          </p:spPr>
        </p:pic>
        <p:grpSp>
          <p:nvGrpSpPr>
            <p:cNvPr id="185" name="Groep 31">
              <a:extLst>
                <a:ext uri="{FF2B5EF4-FFF2-40B4-BE49-F238E27FC236}">
                  <a16:creationId xmlns:a16="http://schemas.microsoft.com/office/drawing/2014/main" id="{D7A5AB9B-9B6E-993A-C557-9FD5768513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9293" y="5610637"/>
              <a:ext cx="796925" cy="896938"/>
              <a:chOff x="2722563" y="4424363"/>
              <a:chExt cx="796925" cy="896937"/>
            </a:xfrm>
          </p:grpSpPr>
          <p:sp>
            <p:nvSpPr>
              <p:cNvPr id="186" name="Tekstvak 37">
                <a:extLst>
                  <a:ext uri="{FF2B5EF4-FFF2-40B4-BE49-F238E27FC236}">
                    <a16:creationId xmlns:a16="http://schemas.microsoft.com/office/drawing/2014/main" id="{30F1A4C9-878F-372B-3488-868C1B064F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6917" y="4452935"/>
                <a:ext cx="592959" cy="21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Zitarena</a:t>
                </a:r>
              </a:p>
            </p:txBody>
          </p:sp>
          <p:sp>
            <p:nvSpPr>
              <p:cNvPr id="187" name="Rechthoek 186">
                <a:extLst>
                  <a:ext uri="{FF2B5EF4-FFF2-40B4-BE49-F238E27FC236}">
                    <a16:creationId xmlns:a16="http://schemas.microsoft.com/office/drawing/2014/main" id="{C4E8AB93-14B4-9621-BCC1-E39C47B8D3AA}"/>
                  </a:ext>
                </a:extLst>
              </p:cNvPr>
              <p:cNvSpPr/>
              <p:nvPr/>
            </p:nvSpPr>
            <p:spPr>
              <a:xfrm>
                <a:off x="2722563" y="4424363"/>
                <a:ext cx="796925" cy="896937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05" name="Ovaal 204">
              <a:extLst>
                <a:ext uri="{FF2B5EF4-FFF2-40B4-BE49-F238E27FC236}">
                  <a16:creationId xmlns:a16="http://schemas.microsoft.com/office/drawing/2014/main" id="{06FC43FC-71CD-2161-14B9-9A3F2D88784E}"/>
                </a:ext>
              </a:extLst>
            </p:cNvPr>
            <p:cNvSpPr/>
            <p:nvPr/>
          </p:nvSpPr>
          <p:spPr bwMode="auto">
            <a:xfrm>
              <a:off x="3616062" y="6420261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06" name="Ovaal 205">
              <a:extLst>
                <a:ext uri="{FF2B5EF4-FFF2-40B4-BE49-F238E27FC236}">
                  <a16:creationId xmlns:a16="http://schemas.microsoft.com/office/drawing/2014/main" id="{C6D44E3C-1E87-8DAD-B239-95356A881F46}"/>
                </a:ext>
              </a:extLst>
            </p:cNvPr>
            <p:cNvSpPr/>
            <p:nvPr/>
          </p:nvSpPr>
          <p:spPr bwMode="auto">
            <a:xfrm>
              <a:off x="3709993" y="6420261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07" name="Ovaal 206">
              <a:extLst>
                <a:ext uri="{FF2B5EF4-FFF2-40B4-BE49-F238E27FC236}">
                  <a16:creationId xmlns:a16="http://schemas.microsoft.com/office/drawing/2014/main" id="{0731B2AF-8854-E53D-3FE4-1F7527C5417C}"/>
                </a:ext>
              </a:extLst>
            </p:cNvPr>
            <p:cNvSpPr/>
            <p:nvPr/>
          </p:nvSpPr>
          <p:spPr bwMode="auto">
            <a:xfrm>
              <a:off x="3805582" y="6420261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29" name="Groep 228">
            <a:extLst>
              <a:ext uri="{FF2B5EF4-FFF2-40B4-BE49-F238E27FC236}">
                <a16:creationId xmlns:a16="http://schemas.microsoft.com/office/drawing/2014/main" id="{277024D1-2DC0-9953-52CD-20A8B9BAF757}"/>
              </a:ext>
            </a:extLst>
          </p:cNvPr>
          <p:cNvGrpSpPr/>
          <p:nvPr/>
        </p:nvGrpSpPr>
        <p:grpSpPr>
          <a:xfrm>
            <a:off x="6299621" y="3378200"/>
            <a:ext cx="841990" cy="904875"/>
            <a:chOff x="6762413" y="5602700"/>
            <a:chExt cx="841990" cy="904875"/>
          </a:xfrm>
        </p:grpSpPr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A826B1CF-C452-7F50-071C-6F691942EC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846530" y="5666198"/>
              <a:ext cx="692591" cy="684213"/>
            </a:xfrm>
            <a:prstGeom prst="rect">
              <a:avLst/>
            </a:prstGeom>
          </p:spPr>
        </p:pic>
        <p:grpSp>
          <p:nvGrpSpPr>
            <p:cNvPr id="168" name="Groep 29">
              <a:extLst>
                <a:ext uri="{FF2B5EF4-FFF2-40B4-BE49-F238E27FC236}">
                  <a16:creationId xmlns:a16="http://schemas.microsoft.com/office/drawing/2014/main" id="{746B8D9A-40DE-2A79-510E-704B3E925C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62413" y="5602700"/>
              <a:ext cx="841990" cy="904875"/>
              <a:chOff x="4519633" y="4425950"/>
              <a:chExt cx="841990" cy="904875"/>
            </a:xfrm>
          </p:grpSpPr>
          <p:grpSp>
            <p:nvGrpSpPr>
              <p:cNvPr id="169" name="Groep 35">
                <a:extLst>
                  <a:ext uri="{FF2B5EF4-FFF2-40B4-BE49-F238E27FC236}">
                    <a16:creationId xmlns:a16="http://schemas.microsoft.com/office/drawing/2014/main" id="{55751646-1BFE-F4B9-343B-F6265DAD0A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19633" y="4437067"/>
                <a:ext cx="841990" cy="857245"/>
                <a:chOff x="5256233" y="4448180"/>
                <a:chExt cx="841990" cy="857244"/>
              </a:xfrm>
            </p:grpSpPr>
            <p:sp>
              <p:nvSpPr>
                <p:cNvPr id="171" name="Tekstvak 49">
                  <a:extLst>
                    <a:ext uri="{FF2B5EF4-FFF2-40B4-BE49-F238E27FC236}">
                      <a16:creationId xmlns:a16="http://schemas.microsoft.com/office/drawing/2014/main" id="{3B597D33-1236-FBCE-292F-5EC40E1D37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56233" y="4448180"/>
                  <a:ext cx="841990" cy="200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Schommelbank</a:t>
                  </a:r>
                </a:p>
              </p:txBody>
            </p:sp>
            <p:sp>
              <p:nvSpPr>
                <p:cNvPr id="172" name="Ovaal 171">
                  <a:extLst>
                    <a:ext uri="{FF2B5EF4-FFF2-40B4-BE49-F238E27FC236}">
                      <a16:creationId xmlns:a16="http://schemas.microsoft.com/office/drawing/2014/main" id="{FD2C40E4-F46D-B3FC-6F3B-1998D2505A17}"/>
                    </a:ext>
                  </a:extLst>
                </p:cNvPr>
                <p:cNvSpPr/>
                <p:nvPr/>
              </p:nvSpPr>
              <p:spPr bwMode="auto">
                <a:xfrm>
                  <a:off x="5356226" y="5259387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Ovaal 172">
                  <a:extLst>
                    <a:ext uri="{FF2B5EF4-FFF2-40B4-BE49-F238E27FC236}">
                      <a16:creationId xmlns:a16="http://schemas.microsoft.com/office/drawing/2014/main" id="{116A88DD-56E3-5761-54CD-466269165038}"/>
                    </a:ext>
                  </a:extLst>
                </p:cNvPr>
                <p:cNvSpPr/>
                <p:nvPr/>
              </p:nvSpPr>
              <p:spPr bwMode="auto">
                <a:xfrm>
                  <a:off x="5437188" y="5259387"/>
                  <a:ext cx="46038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0" name="Rechthoek 169">
                <a:extLst>
                  <a:ext uri="{FF2B5EF4-FFF2-40B4-BE49-F238E27FC236}">
                    <a16:creationId xmlns:a16="http://schemas.microsoft.com/office/drawing/2014/main" id="{91E1FFFB-93C7-F767-BA96-CC6B59D10B7D}"/>
                  </a:ext>
                </a:extLst>
              </p:cNvPr>
              <p:cNvSpPr/>
              <p:nvPr/>
            </p:nvSpPr>
            <p:spPr>
              <a:xfrm>
                <a:off x="4545013" y="4425950"/>
                <a:ext cx="796925" cy="904875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09" name="Ovaal 208">
              <a:extLst>
                <a:ext uri="{FF2B5EF4-FFF2-40B4-BE49-F238E27FC236}">
                  <a16:creationId xmlns:a16="http://schemas.microsoft.com/office/drawing/2014/main" id="{0F6D5FC4-9E88-E77C-E098-C189F69A13EB}"/>
                </a:ext>
              </a:extLst>
            </p:cNvPr>
            <p:cNvSpPr/>
            <p:nvPr/>
          </p:nvSpPr>
          <p:spPr bwMode="auto">
            <a:xfrm>
              <a:off x="7030319" y="6420261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10" name="Groep 209">
            <a:extLst>
              <a:ext uri="{FF2B5EF4-FFF2-40B4-BE49-F238E27FC236}">
                <a16:creationId xmlns:a16="http://schemas.microsoft.com/office/drawing/2014/main" id="{37532580-45D6-F07D-160B-2427EB7912D5}"/>
              </a:ext>
            </a:extLst>
          </p:cNvPr>
          <p:cNvGrpSpPr/>
          <p:nvPr/>
        </p:nvGrpSpPr>
        <p:grpSpPr>
          <a:xfrm>
            <a:off x="8180829" y="1200149"/>
            <a:ext cx="799900" cy="903238"/>
            <a:chOff x="8347492" y="4452774"/>
            <a:chExt cx="842923" cy="876300"/>
          </a:xfrm>
        </p:grpSpPr>
        <p:pic>
          <p:nvPicPr>
            <p:cNvPr id="211" name="Graphic 210">
              <a:extLst>
                <a:ext uri="{FF2B5EF4-FFF2-40B4-BE49-F238E27FC236}">
                  <a16:creationId xmlns:a16="http://schemas.microsoft.com/office/drawing/2014/main" id="{AD22838A-3EAD-3E51-48EE-69298ADD1E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446936" y="4517388"/>
              <a:ext cx="692591" cy="684213"/>
            </a:xfrm>
            <a:prstGeom prst="rect">
              <a:avLst/>
            </a:prstGeom>
          </p:spPr>
        </p:pic>
        <p:grpSp>
          <p:nvGrpSpPr>
            <p:cNvPr id="212" name="Groep 6">
              <a:extLst>
                <a:ext uri="{FF2B5EF4-FFF2-40B4-BE49-F238E27FC236}">
                  <a16:creationId xmlns:a16="http://schemas.microsoft.com/office/drawing/2014/main" id="{B29E8EDA-977D-2033-4E19-AB9CA288B5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47492" y="4452774"/>
              <a:ext cx="842923" cy="876300"/>
              <a:chOff x="7374503" y="1228896"/>
              <a:chExt cx="842923" cy="876300"/>
            </a:xfrm>
          </p:grpSpPr>
          <p:grpSp>
            <p:nvGrpSpPr>
              <p:cNvPr id="214" name="Groep 106">
                <a:extLst>
                  <a:ext uri="{FF2B5EF4-FFF2-40B4-BE49-F238E27FC236}">
                    <a16:creationId xmlns:a16="http://schemas.microsoft.com/office/drawing/2014/main" id="{08DB138D-BA8B-DFE7-1330-F8DF3EC016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74503" y="1238782"/>
                <a:ext cx="813820" cy="842602"/>
                <a:chOff x="7018906" y="1230315"/>
                <a:chExt cx="813820" cy="842602"/>
              </a:xfrm>
            </p:grpSpPr>
            <p:sp>
              <p:nvSpPr>
                <p:cNvPr id="216" name="Tekstvak 34">
                  <a:extLst>
                    <a:ext uri="{FF2B5EF4-FFF2-40B4-BE49-F238E27FC236}">
                      <a16:creationId xmlns:a16="http://schemas.microsoft.com/office/drawing/2014/main" id="{F7C94044-122E-AA42-640A-91EB789DF7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018906" y="1230315"/>
                  <a:ext cx="813820" cy="2090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Oplaadpunt</a:t>
                  </a:r>
                </a:p>
              </p:txBody>
            </p:sp>
            <p:sp>
              <p:nvSpPr>
                <p:cNvPr id="217" name="Ovaal 216">
                  <a:extLst>
                    <a:ext uri="{FF2B5EF4-FFF2-40B4-BE49-F238E27FC236}">
                      <a16:creationId xmlns:a16="http://schemas.microsoft.com/office/drawing/2014/main" id="{567778F3-C2E3-3BED-9C5F-63C82A79B370}"/>
                    </a:ext>
                  </a:extLst>
                </p:cNvPr>
                <p:cNvSpPr/>
                <p:nvPr/>
              </p:nvSpPr>
              <p:spPr>
                <a:xfrm>
                  <a:off x="7125229" y="2026879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18" name="Ovaal 217">
                  <a:extLst>
                    <a:ext uri="{FF2B5EF4-FFF2-40B4-BE49-F238E27FC236}">
                      <a16:creationId xmlns:a16="http://schemas.microsoft.com/office/drawing/2014/main" id="{A73471EA-C811-55C1-3BD8-A1D0BC503AF8}"/>
                    </a:ext>
                  </a:extLst>
                </p:cNvPr>
                <p:cNvSpPr/>
                <p:nvPr/>
              </p:nvSpPr>
              <p:spPr>
                <a:xfrm>
                  <a:off x="7206192" y="2026879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5" name="Rechthoek 214">
                <a:extLst>
                  <a:ext uri="{FF2B5EF4-FFF2-40B4-BE49-F238E27FC236}">
                    <a16:creationId xmlns:a16="http://schemas.microsoft.com/office/drawing/2014/main" id="{AB265A34-6756-B320-F0C5-9A195458D981}"/>
                  </a:ext>
                </a:extLst>
              </p:cNvPr>
              <p:cNvSpPr/>
              <p:nvPr/>
            </p:nvSpPr>
            <p:spPr>
              <a:xfrm>
                <a:off x="7420501" y="122889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13" name="Ovaal 212">
              <a:extLst>
                <a:ext uri="{FF2B5EF4-FFF2-40B4-BE49-F238E27FC236}">
                  <a16:creationId xmlns:a16="http://schemas.microsoft.com/office/drawing/2014/main" id="{829F8763-9723-650B-1A9C-376CED8008BD}"/>
                </a:ext>
              </a:extLst>
            </p:cNvPr>
            <p:cNvSpPr/>
            <p:nvPr/>
          </p:nvSpPr>
          <p:spPr bwMode="auto">
            <a:xfrm>
              <a:off x="8615659" y="525323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39" name="Groep 238">
            <a:extLst>
              <a:ext uri="{FF2B5EF4-FFF2-40B4-BE49-F238E27FC236}">
                <a16:creationId xmlns:a16="http://schemas.microsoft.com/office/drawing/2014/main" id="{D73C8856-6A65-7816-3F81-5FD17E15FAF1}"/>
              </a:ext>
            </a:extLst>
          </p:cNvPr>
          <p:cNvGrpSpPr/>
          <p:nvPr/>
        </p:nvGrpSpPr>
        <p:grpSpPr>
          <a:xfrm>
            <a:off x="7316662" y="3401048"/>
            <a:ext cx="714887" cy="903238"/>
            <a:chOff x="6234491" y="4452774"/>
            <a:chExt cx="809625" cy="893762"/>
          </a:xfrm>
        </p:grpSpPr>
        <p:pic>
          <p:nvPicPr>
            <p:cNvPr id="240" name="Graphic 239">
              <a:extLst>
                <a:ext uri="{FF2B5EF4-FFF2-40B4-BE49-F238E27FC236}">
                  <a16:creationId xmlns:a16="http://schemas.microsoft.com/office/drawing/2014/main" id="{C63C8C6D-2B12-746B-2C48-7B6317C741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282024" y="4501813"/>
              <a:ext cx="718425" cy="709770"/>
            </a:xfrm>
            <a:prstGeom prst="rect">
              <a:avLst/>
            </a:prstGeom>
          </p:spPr>
        </p:pic>
        <p:grpSp>
          <p:nvGrpSpPr>
            <p:cNvPr id="241" name="Groep 34">
              <a:extLst>
                <a:ext uri="{FF2B5EF4-FFF2-40B4-BE49-F238E27FC236}">
                  <a16:creationId xmlns:a16="http://schemas.microsoft.com/office/drawing/2014/main" id="{E19997FF-3A49-1383-D9F9-B4DA4A43CD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34491" y="4452774"/>
              <a:ext cx="809625" cy="893762"/>
              <a:chOff x="5416550" y="5502275"/>
              <a:chExt cx="809625" cy="893763"/>
            </a:xfrm>
          </p:grpSpPr>
          <p:grpSp>
            <p:nvGrpSpPr>
              <p:cNvPr id="245" name="Groep 40">
                <a:extLst>
                  <a:ext uri="{FF2B5EF4-FFF2-40B4-BE49-F238E27FC236}">
                    <a16:creationId xmlns:a16="http://schemas.microsoft.com/office/drawing/2014/main" id="{3E5F4773-2EDA-E038-CFD1-6898F05F44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27663" y="5524500"/>
                <a:ext cx="798512" cy="846138"/>
                <a:chOff x="6362976" y="5544344"/>
                <a:chExt cx="798512" cy="846138"/>
              </a:xfrm>
            </p:grpSpPr>
            <p:sp>
              <p:nvSpPr>
                <p:cNvPr id="247" name="Tekstvak 37">
                  <a:extLst>
                    <a:ext uri="{FF2B5EF4-FFF2-40B4-BE49-F238E27FC236}">
                      <a16:creationId xmlns:a16="http://schemas.microsoft.com/office/drawing/2014/main" id="{C9708BCF-3945-6FDC-B3BA-9EA9D45A25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62976" y="5544344"/>
                  <a:ext cx="798512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Toilet</a:t>
                  </a:r>
                </a:p>
              </p:txBody>
            </p:sp>
            <p:sp>
              <p:nvSpPr>
                <p:cNvPr id="248" name="Ovaal 247">
                  <a:extLst>
                    <a:ext uri="{FF2B5EF4-FFF2-40B4-BE49-F238E27FC236}">
                      <a16:creationId xmlns:a16="http://schemas.microsoft.com/office/drawing/2014/main" id="{5132A3AD-8A06-5B5E-7B95-497D5FC04D21}"/>
                    </a:ext>
                  </a:extLst>
                </p:cNvPr>
                <p:cNvSpPr/>
                <p:nvPr/>
              </p:nvSpPr>
              <p:spPr bwMode="auto">
                <a:xfrm>
                  <a:off x="6437588" y="6344445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49" name="Ovaal 248">
                  <a:extLst>
                    <a:ext uri="{FF2B5EF4-FFF2-40B4-BE49-F238E27FC236}">
                      <a16:creationId xmlns:a16="http://schemas.microsoft.com/office/drawing/2014/main" id="{0F9D0B34-A5A6-0907-2A87-0EF40CDDB648}"/>
                    </a:ext>
                  </a:extLst>
                </p:cNvPr>
                <p:cNvSpPr/>
                <p:nvPr/>
              </p:nvSpPr>
              <p:spPr bwMode="auto">
                <a:xfrm>
                  <a:off x="6518551" y="6344445"/>
                  <a:ext cx="46037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Ovaal 249">
                  <a:extLst>
                    <a:ext uri="{FF2B5EF4-FFF2-40B4-BE49-F238E27FC236}">
                      <a16:creationId xmlns:a16="http://schemas.microsoft.com/office/drawing/2014/main" id="{C58B292F-3013-90CE-A016-107BB12D6CDE}"/>
                    </a:ext>
                  </a:extLst>
                </p:cNvPr>
                <p:cNvSpPr/>
                <p:nvPr/>
              </p:nvSpPr>
              <p:spPr bwMode="auto">
                <a:xfrm>
                  <a:off x="6602688" y="6344445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6" name="Rechthoek 245">
                <a:extLst>
                  <a:ext uri="{FF2B5EF4-FFF2-40B4-BE49-F238E27FC236}">
                    <a16:creationId xmlns:a16="http://schemas.microsoft.com/office/drawing/2014/main" id="{24DC1C80-0B22-BBB4-CD94-CC6AA6B83B30}"/>
                  </a:ext>
                </a:extLst>
              </p:cNvPr>
              <p:cNvSpPr/>
              <p:nvPr/>
            </p:nvSpPr>
            <p:spPr>
              <a:xfrm>
                <a:off x="5416550" y="5502275"/>
                <a:ext cx="796925" cy="893763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42" name="Ovaal 241">
              <a:extLst>
                <a:ext uri="{FF2B5EF4-FFF2-40B4-BE49-F238E27FC236}">
                  <a16:creationId xmlns:a16="http://schemas.microsoft.com/office/drawing/2014/main" id="{F8A11C86-E8CD-FCAA-6768-39C0E63EDEB7}"/>
                </a:ext>
              </a:extLst>
            </p:cNvPr>
            <p:cNvSpPr/>
            <p:nvPr/>
          </p:nvSpPr>
          <p:spPr bwMode="auto">
            <a:xfrm>
              <a:off x="6573854" y="527625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43" name="Ovaal 242">
              <a:extLst>
                <a:ext uri="{FF2B5EF4-FFF2-40B4-BE49-F238E27FC236}">
                  <a16:creationId xmlns:a16="http://schemas.microsoft.com/office/drawing/2014/main" id="{36535D03-640A-993C-733E-9E39A801C45B}"/>
                </a:ext>
              </a:extLst>
            </p:cNvPr>
            <p:cNvSpPr/>
            <p:nvPr/>
          </p:nvSpPr>
          <p:spPr bwMode="auto">
            <a:xfrm>
              <a:off x="6653429" y="527625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44" name="Ovaal 243">
              <a:extLst>
                <a:ext uri="{FF2B5EF4-FFF2-40B4-BE49-F238E27FC236}">
                  <a16:creationId xmlns:a16="http://schemas.microsoft.com/office/drawing/2014/main" id="{79D073EC-E5C6-9D5E-4199-1957B26AE58D}"/>
                </a:ext>
              </a:extLst>
            </p:cNvPr>
            <p:cNvSpPr/>
            <p:nvPr/>
          </p:nvSpPr>
          <p:spPr bwMode="auto">
            <a:xfrm>
              <a:off x="6733004" y="5276249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67" name="Groep 266">
            <a:extLst>
              <a:ext uri="{FF2B5EF4-FFF2-40B4-BE49-F238E27FC236}">
                <a16:creationId xmlns:a16="http://schemas.microsoft.com/office/drawing/2014/main" id="{6FF9D580-A4CB-CCE4-AD52-D266E963ACCD}"/>
              </a:ext>
            </a:extLst>
          </p:cNvPr>
          <p:cNvGrpSpPr/>
          <p:nvPr/>
        </p:nvGrpSpPr>
        <p:grpSpPr>
          <a:xfrm>
            <a:off x="9148406" y="1214436"/>
            <a:ext cx="796925" cy="876300"/>
            <a:chOff x="9430172" y="4452774"/>
            <a:chExt cx="796925" cy="876300"/>
          </a:xfrm>
        </p:grpSpPr>
        <p:pic>
          <p:nvPicPr>
            <p:cNvPr id="268" name="Graphic 267">
              <a:extLst>
                <a:ext uri="{FF2B5EF4-FFF2-40B4-BE49-F238E27FC236}">
                  <a16:creationId xmlns:a16="http://schemas.microsoft.com/office/drawing/2014/main" id="{BCC1214C-C492-E540-2528-B43EFF7A24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487580" y="4517388"/>
              <a:ext cx="692591" cy="684212"/>
            </a:xfrm>
            <a:prstGeom prst="rect">
              <a:avLst/>
            </a:prstGeom>
          </p:spPr>
        </p:pic>
        <p:grpSp>
          <p:nvGrpSpPr>
            <p:cNvPr id="269" name="Groep 10">
              <a:extLst>
                <a:ext uri="{FF2B5EF4-FFF2-40B4-BE49-F238E27FC236}">
                  <a16:creationId xmlns:a16="http://schemas.microsoft.com/office/drawing/2014/main" id="{67853C8A-0340-5FD3-A5B2-8DF135AB0C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30172" y="4452774"/>
              <a:ext cx="796925" cy="876300"/>
              <a:chOff x="3104617" y="3406246"/>
              <a:chExt cx="796925" cy="876300"/>
            </a:xfrm>
          </p:grpSpPr>
          <p:grpSp>
            <p:nvGrpSpPr>
              <p:cNvPr id="272" name="Groep 110">
                <a:extLst>
                  <a:ext uri="{FF2B5EF4-FFF2-40B4-BE49-F238E27FC236}">
                    <a16:creationId xmlns:a16="http://schemas.microsoft.com/office/drawing/2014/main" id="{B1D49E4B-D459-153C-A605-0357F39C2E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1497" y="3423180"/>
                <a:ext cx="776288" cy="818091"/>
                <a:chOff x="2755900" y="3414713"/>
                <a:chExt cx="776288" cy="818091"/>
              </a:xfrm>
            </p:grpSpPr>
            <p:sp>
              <p:nvSpPr>
                <p:cNvPr id="274" name="Tekstvak 31">
                  <a:extLst>
                    <a:ext uri="{FF2B5EF4-FFF2-40B4-BE49-F238E27FC236}">
                      <a16:creationId xmlns:a16="http://schemas.microsoft.com/office/drawing/2014/main" id="{F930F41F-8F64-0969-14C2-BF44C3C690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55900" y="3414713"/>
                  <a:ext cx="776288" cy="215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Wifi</a:t>
                  </a:r>
                </a:p>
              </p:txBody>
            </p:sp>
            <p:sp>
              <p:nvSpPr>
                <p:cNvPr id="275" name="Ovaal 274">
                  <a:extLst>
                    <a:ext uri="{FF2B5EF4-FFF2-40B4-BE49-F238E27FC236}">
                      <a16:creationId xmlns:a16="http://schemas.microsoft.com/office/drawing/2014/main" id="{30E60BAE-CCBB-69AF-203B-2128B7347088}"/>
                    </a:ext>
                  </a:extLst>
                </p:cNvPr>
                <p:cNvSpPr/>
                <p:nvPr/>
              </p:nvSpPr>
              <p:spPr>
                <a:xfrm>
                  <a:off x="2831570" y="4186766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Ovaal 275">
                  <a:extLst>
                    <a:ext uri="{FF2B5EF4-FFF2-40B4-BE49-F238E27FC236}">
                      <a16:creationId xmlns:a16="http://schemas.microsoft.com/office/drawing/2014/main" id="{8779F82F-AB7B-5DA0-0EFA-065459EDC4AE}"/>
                    </a:ext>
                  </a:extLst>
                </p:cNvPr>
                <p:cNvSpPr/>
                <p:nvPr/>
              </p:nvSpPr>
              <p:spPr>
                <a:xfrm>
                  <a:off x="2912533" y="4186766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Ovaal 276">
                  <a:extLst>
                    <a:ext uri="{FF2B5EF4-FFF2-40B4-BE49-F238E27FC236}">
                      <a16:creationId xmlns:a16="http://schemas.microsoft.com/office/drawing/2014/main" id="{45674289-3C00-47A7-2887-5169DD7952A9}"/>
                    </a:ext>
                  </a:extLst>
                </p:cNvPr>
                <p:cNvSpPr/>
                <p:nvPr/>
              </p:nvSpPr>
              <p:spPr>
                <a:xfrm>
                  <a:off x="2996670" y="4186766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Ovaal 277">
                  <a:extLst>
                    <a:ext uri="{FF2B5EF4-FFF2-40B4-BE49-F238E27FC236}">
                      <a16:creationId xmlns:a16="http://schemas.microsoft.com/office/drawing/2014/main" id="{98FDC88A-5F96-7275-7939-50C3B461D1E0}"/>
                    </a:ext>
                  </a:extLst>
                </p:cNvPr>
                <p:cNvSpPr/>
                <p:nvPr/>
              </p:nvSpPr>
              <p:spPr>
                <a:xfrm>
                  <a:off x="3079220" y="4186766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3" name="Rechthoek 272">
                <a:extLst>
                  <a:ext uri="{FF2B5EF4-FFF2-40B4-BE49-F238E27FC236}">
                    <a16:creationId xmlns:a16="http://schemas.microsoft.com/office/drawing/2014/main" id="{0389C969-47B0-198B-E057-EECE291A7588}"/>
                  </a:ext>
                </a:extLst>
              </p:cNvPr>
              <p:cNvSpPr/>
              <p:nvPr/>
            </p:nvSpPr>
            <p:spPr>
              <a:xfrm>
                <a:off x="3104617" y="3406246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70" name="Ovaal 269">
              <a:extLst>
                <a:ext uri="{FF2B5EF4-FFF2-40B4-BE49-F238E27FC236}">
                  <a16:creationId xmlns:a16="http://schemas.microsoft.com/office/drawing/2014/main" id="{E1A6E529-D87C-DC11-C049-F9BC06953229}"/>
                </a:ext>
              </a:extLst>
            </p:cNvPr>
            <p:cNvSpPr/>
            <p:nvPr/>
          </p:nvSpPr>
          <p:spPr bwMode="auto">
            <a:xfrm>
              <a:off x="9840698" y="5233435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71" name="Ovaal 270">
              <a:extLst>
                <a:ext uri="{FF2B5EF4-FFF2-40B4-BE49-F238E27FC236}">
                  <a16:creationId xmlns:a16="http://schemas.microsoft.com/office/drawing/2014/main" id="{511716DF-C88B-23FD-DC73-0C5F89F38DD3}"/>
                </a:ext>
              </a:extLst>
            </p:cNvPr>
            <p:cNvSpPr/>
            <p:nvPr/>
          </p:nvSpPr>
          <p:spPr bwMode="auto">
            <a:xfrm>
              <a:off x="9920273" y="5233434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88" name="Groep 87">
            <a:extLst>
              <a:ext uri="{FF2B5EF4-FFF2-40B4-BE49-F238E27FC236}">
                <a16:creationId xmlns:a16="http://schemas.microsoft.com/office/drawing/2014/main" id="{301EF979-F797-05C5-3EBB-86D069556E76}"/>
              </a:ext>
            </a:extLst>
          </p:cNvPr>
          <p:cNvGrpSpPr/>
          <p:nvPr/>
        </p:nvGrpSpPr>
        <p:grpSpPr>
          <a:xfrm>
            <a:off x="8007495" y="2319338"/>
            <a:ext cx="1174265" cy="876300"/>
            <a:chOff x="8007495" y="2319338"/>
            <a:chExt cx="1174265" cy="876300"/>
          </a:xfrm>
        </p:grpSpPr>
        <p:grpSp>
          <p:nvGrpSpPr>
            <p:cNvPr id="87" name="Groep 86">
              <a:extLst>
                <a:ext uri="{FF2B5EF4-FFF2-40B4-BE49-F238E27FC236}">
                  <a16:creationId xmlns:a16="http://schemas.microsoft.com/office/drawing/2014/main" id="{02A9280A-F334-F708-B5A1-6E90F65C54FA}"/>
                </a:ext>
              </a:extLst>
            </p:cNvPr>
            <p:cNvGrpSpPr/>
            <p:nvPr/>
          </p:nvGrpSpPr>
          <p:grpSpPr>
            <a:xfrm>
              <a:off x="8007495" y="2319338"/>
              <a:ext cx="1174265" cy="876300"/>
              <a:chOff x="8007495" y="2319338"/>
              <a:chExt cx="1174265" cy="876300"/>
            </a:xfrm>
          </p:grpSpPr>
          <p:pic>
            <p:nvPicPr>
              <p:cNvPr id="283" name="Graphic 282">
                <a:extLst>
                  <a:ext uri="{FF2B5EF4-FFF2-40B4-BE49-F238E27FC236}">
                    <a16:creationId xmlns:a16="http://schemas.microsoft.com/office/drawing/2014/main" id="{AFEAB6D3-999C-F8BF-9284-4F30FD101D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240781" y="2368358"/>
                <a:ext cx="713882" cy="705246"/>
              </a:xfrm>
              <a:prstGeom prst="rect">
                <a:avLst/>
              </a:prstGeom>
            </p:spPr>
          </p:pic>
          <p:grpSp>
            <p:nvGrpSpPr>
              <p:cNvPr id="220" name="Groep 219">
                <a:extLst>
                  <a:ext uri="{FF2B5EF4-FFF2-40B4-BE49-F238E27FC236}">
                    <a16:creationId xmlns:a16="http://schemas.microsoft.com/office/drawing/2014/main" id="{D225A210-109A-D9C7-A94F-60C3C981BF46}"/>
                  </a:ext>
                </a:extLst>
              </p:cNvPr>
              <p:cNvGrpSpPr/>
              <p:nvPr/>
            </p:nvGrpSpPr>
            <p:grpSpPr>
              <a:xfrm>
                <a:off x="8007495" y="2319338"/>
                <a:ext cx="1174265" cy="876300"/>
                <a:chOff x="8195628" y="4452774"/>
                <a:chExt cx="1174265" cy="876300"/>
              </a:xfrm>
            </p:grpSpPr>
            <p:grpSp>
              <p:nvGrpSpPr>
                <p:cNvPr id="222" name="Groep 6">
                  <a:extLst>
                    <a:ext uri="{FF2B5EF4-FFF2-40B4-BE49-F238E27FC236}">
                      <a16:creationId xmlns:a16="http://schemas.microsoft.com/office/drawing/2014/main" id="{F354687E-26E3-CCB6-943A-8C2F73349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95628" y="4452774"/>
                  <a:ext cx="1174265" cy="876300"/>
                  <a:chOff x="7222639" y="1228896"/>
                  <a:chExt cx="1174265" cy="876300"/>
                </a:xfrm>
              </p:grpSpPr>
              <p:grpSp>
                <p:nvGrpSpPr>
                  <p:cNvPr id="224" name="Groep 106">
                    <a:extLst>
                      <a:ext uri="{FF2B5EF4-FFF2-40B4-BE49-F238E27FC236}">
                        <a16:creationId xmlns:a16="http://schemas.microsoft.com/office/drawing/2014/main" id="{9BE63FB8-2A4C-FF78-0353-C288641BBE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7222639" y="1241098"/>
                    <a:ext cx="1174265" cy="840286"/>
                    <a:chOff x="6867042" y="1232631"/>
                    <a:chExt cx="1174265" cy="840286"/>
                  </a:xfrm>
                </p:grpSpPr>
                <p:sp>
                  <p:nvSpPr>
                    <p:cNvPr id="226" name="Tekstvak 34">
                      <a:extLst>
                        <a:ext uri="{FF2B5EF4-FFF2-40B4-BE49-F238E27FC236}">
                          <a16:creationId xmlns:a16="http://schemas.microsoft.com/office/drawing/2014/main" id="{7994FDFA-F361-CC85-42FE-1434F797395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67042" y="1232631"/>
                      <a:ext cx="1174265" cy="18466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9pPr>
                    </a:lstStyle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altLang="nl-BE" sz="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Figtree" pitchFamily="2" charset="0"/>
                          <a:cs typeface="Arial" panose="020B0604020202020204" pitchFamily="34" charset="0"/>
                        </a:rPr>
                        <a:t>Romantisch plekje</a:t>
                      </a:r>
                    </a:p>
                  </p:txBody>
                </p:sp>
                <p:sp>
                  <p:nvSpPr>
                    <p:cNvPr id="227" name="Ovaal 226">
                      <a:extLst>
                        <a:ext uri="{FF2B5EF4-FFF2-40B4-BE49-F238E27FC236}">
                          <a16:creationId xmlns:a16="http://schemas.microsoft.com/office/drawing/2014/main" id="{C430BDCB-D059-2C52-921D-033E671635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25229" y="2026879"/>
                      <a:ext cx="44450" cy="46038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8" name="Ovaal 227">
                      <a:extLst>
                        <a:ext uri="{FF2B5EF4-FFF2-40B4-BE49-F238E27FC236}">
                          <a16:creationId xmlns:a16="http://schemas.microsoft.com/office/drawing/2014/main" id="{F60E9AF8-F62C-2875-FBFA-299AD5B5FF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06192" y="2026879"/>
                      <a:ext cx="46037" cy="46038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25" name="Rechthoek 224">
                    <a:extLst>
                      <a:ext uri="{FF2B5EF4-FFF2-40B4-BE49-F238E27FC236}">
                        <a16:creationId xmlns:a16="http://schemas.microsoft.com/office/drawing/2014/main" id="{7BEC6742-9E54-9171-F41E-B94474DFD257}"/>
                      </a:ext>
                    </a:extLst>
                  </p:cNvPr>
                  <p:cNvSpPr/>
                  <p:nvPr/>
                </p:nvSpPr>
                <p:spPr>
                  <a:xfrm>
                    <a:off x="7420501" y="1228896"/>
                    <a:ext cx="796925" cy="87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2D2423"/>
                    </a:solidFill>
                    <a:prstDash val="dash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3" name="Ovaal 222">
                  <a:extLst>
                    <a:ext uri="{FF2B5EF4-FFF2-40B4-BE49-F238E27FC236}">
                      <a16:creationId xmlns:a16="http://schemas.microsoft.com/office/drawing/2014/main" id="{D307A669-CA7A-80B7-B0D6-AC61E554EBEC}"/>
                    </a:ext>
                  </a:extLst>
                </p:cNvPr>
                <p:cNvSpPr/>
                <p:nvPr/>
              </p:nvSpPr>
              <p:spPr bwMode="auto">
                <a:xfrm>
                  <a:off x="8615659" y="5253230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84" name="Rechthoek 283">
              <a:extLst>
                <a:ext uri="{FF2B5EF4-FFF2-40B4-BE49-F238E27FC236}">
                  <a16:creationId xmlns:a16="http://schemas.microsoft.com/office/drawing/2014/main" id="{2D913611-DC4A-C4D1-418A-101C5928C544}"/>
                </a:ext>
              </a:extLst>
            </p:cNvPr>
            <p:cNvSpPr/>
            <p:nvPr/>
          </p:nvSpPr>
          <p:spPr>
            <a:xfrm>
              <a:off x="8240781" y="2368358"/>
              <a:ext cx="707694" cy="705246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89" name="Groep 88">
            <a:extLst>
              <a:ext uri="{FF2B5EF4-FFF2-40B4-BE49-F238E27FC236}">
                <a16:creationId xmlns:a16="http://schemas.microsoft.com/office/drawing/2014/main" id="{3C6339CD-4B6A-2339-548F-29D487BC4DBE}"/>
              </a:ext>
            </a:extLst>
          </p:cNvPr>
          <p:cNvGrpSpPr/>
          <p:nvPr/>
        </p:nvGrpSpPr>
        <p:grpSpPr>
          <a:xfrm>
            <a:off x="7316600" y="2319338"/>
            <a:ext cx="714949" cy="860532"/>
            <a:chOff x="7316600" y="2319338"/>
            <a:chExt cx="714949" cy="860532"/>
          </a:xfrm>
        </p:grpSpPr>
        <p:grpSp>
          <p:nvGrpSpPr>
            <p:cNvPr id="219" name="Groep 218">
              <a:extLst>
                <a:ext uri="{FF2B5EF4-FFF2-40B4-BE49-F238E27FC236}">
                  <a16:creationId xmlns:a16="http://schemas.microsoft.com/office/drawing/2014/main" id="{D590430B-8FA4-4914-7735-4B38716516B3}"/>
                </a:ext>
              </a:extLst>
            </p:cNvPr>
            <p:cNvGrpSpPr/>
            <p:nvPr/>
          </p:nvGrpSpPr>
          <p:grpSpPr>
            <a:xfrm>
              <a:off x="7316600" y="2319338"/>
              <a:ext cx="714949" cy="860532"/>
              <a:chOff x="7860943" y="5613812"/>
              <a:chExt cx="796925" cy="904875"/>
            </a:xfrm>
          </p:grpSpPr>
          <p:pic>
            <p:nvPicPr>
              <p:cNvPr id="105" name="Graphic 104">
                <a:extLst>
                  <a:ext uri="{FF2B5EF4-FFF2-40B4-BE49-F238E27FC236}">
                    <a16:creationId xmlns:a16="http://schemas.microsoft.com/office/drawing/2014/main" id="{5AF95D43-0443-4018-3687-4194DE48E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7909249" y="5666199"/>
                <a:ext cx="716187" cy="707524"/>
              </a:xfrm>
              <a:prstGeom prst="rect">
                <a:avLst/>
              </a:prstGeom>
            </p:spPr>
          </p:pic>
          <p:grpSp>
            <p:nvGrpSpPr>
              <p:cNvPr id="174" name="Groep 33">
                <a:extLst>
                  <a:ext uri="{FF2B5EF4-FFF2-40B4-BE49-F238E27FC236}">
                    <a16:creationId xmlns:a16="http://schemas.microsoft.com/office/drawing/2014/main" id="{FC471E8C-DE5F-093E-1878-58B6BD9250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860943" y="5613812"/>
                <a:ext cx="796925" cy="904875"/>
                <a:chOff x="7429835" y="4461546"/>
                <a:chExt cx="796925" cy="904875"/>
              </a:xfrm>
            </p:grpSpPr>
            <p:grpSp>
              <p:nvGrpSpPr>
                <p:cNvPr id="175" name="Groep 36">
                  <a:extLst>
                    <a:ext uri="{FF2B5EF4-FFF2-40B4-BE49-F238E27FC236}">
                      <a16:creationId xmlns:a16="http://schemas.microsoft.com/office/drawing/2014/main" id="{452683BA-8DC5-1410-1B92-8936DCA09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482223" y="4497002"/>
                  <a:ext cx="720725" cy="824971"/>
                  <a:chOff x="6400800" y="4471988"/>
                  <a:chExt cx="720725" cy="825994"/>
                </a:xfrm>
              </p:grpSpPr>
              <p:sp>
                <p:nvSpPr>
                  <p:cNvPr id="177" name="Tekstvak 40">
                    <a:extLst>
                      <a:ext uri="{FF2B5EF4-FFF2-40B4-BE49-F238E27FC236}">
                        <a16:creationId xmlns:a16="http://schemas.microsoft.com/office/drawing/2014/main" id="{1A2D59F1-AC93-44EF-8300-4CF84809159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400800" y="4471988"/>
                    <a:ext cx="720725" cy="2268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Ligbank</a:t>
                    </a:r>
                  </a:p>
                </p:txBody>
              </p:sp>
              <p:sp>
                <p:nvSpPr>
                  <p:cNvPr id="178" name="Ovaal 177">
                    <a:extLst>
                      <a:ext uri="{FF2B5EF4-FFF2-40B4-BE49-F238E27FC236}">
                        <a16:creationId xmlns:a16="http://schemas.microsoft.com/office/drawing/2014/main" id="{5BC5E6DF-CC42-D045-A4E8-C9C6E75A8B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18262" y="5251888"/>
                    <a:ext cx="44450" cy="46094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9" name="Ovaal 178">
                    <a:extLst>
                      <a:ext uri="{FF2B5EF4-FFF2-40B4-BE49-F238E27FC236}">
                        <a16:creationId xmlns:a16="http://schemas.microsoft.com/office/drawing/2014/main" id="{8757242C-8054-D8D4-B076-AECDF5F8E3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99225" y="5251888"/>
                    <a:ext cx="46037" cy="46094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76" name="Rechthoek 175">
                  <a:extLst>
                    <a:ext uri="{FF2B5EF4-FFF2-40B4-BE49-F238E27FC236}">
                      <a16:creationId xmlns:a16="http://schemas.microsoft.com/office/drawing/2014/main" id="{A7BAE409-2C1C-D373-FF5A-69F815B2AFDD}"/>
                    </a:ext>
                  </a:extLst>
                </p:cNvPr>
                <p:cNvSpPr/>
                <p:nvPr/>
              </p:nvSpPr>
              <p:spPr>
                <a:xfrm>
                  <a:off x="7429835" y="4461546"/>
                  <a:ext cx="796925" cy="904875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85" name="Rechthoek 284">
              <a:extLst>
                <a:ext uri="{FF2B5EF4-FFF2-40B4-BE49-F238E27FC236}">
                  <a16:creationId xmlns:a16="http://schemas.microsoft.com/office/drawing/2014/main" id="{01919F08-77FE-6E0B-1138-D79C0321232C}"/>
                </a:ext>
              </a:extLst>
            </p:cNvPr>
            <p:cNvSpPr/>
            <p:nvPr/>
          </p:nvSpPr>
          <p:spPr>
            <a:xfrm>
              <a:off x="7356073" y="2368358"/>
              <a:ext cx="646380" cy="673652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86" name="Groep 85">
            <a:extLst>
              <a:ext uri="{FF2B5EF4-FFF2-40B4-BE49-F238E27FC236}">
                <a16:creationId xmlns:a16="http://schemas.microsoft.com/office/drawing/2014/main" id="{715054B2-81D8-7A7D-4E39-B45031BB406F}"/>
              </a:ext>
            </a:extLst>
          </p:cNvPr>
          <p:cNvGrpSpPr/>
          <p:nvPr/>
        </p:nvGrpSpPr>
        <p:grpSpPr>
          <a:xfrm>
            <a:off x="8202182" y="3392488"/>
            <a:ext cx="803275" cy="903287"/>
            <a:chOff x="8202182" y="3392488"/>
            <a:chExt cx="803275" cy="903287"/>
          </a:xfrm>
        </p:grpSpPr>
        <p:grpSp>
          <p:nvGrpSpPr>
            <p:cNvPr id="251" name="Groep 250">
              <a:extLst>
                <a:ext uri="{FF2B5EF4-FFF2-40B4-BE49-F238E27FC236}">
                  <a16:creationId xmlns:a16="http://schemas.microsoft.com/office/drawing/2014/main" id="{25802109-9E7E-FE1D-54D7-7F27E8D3EFBA}"/>
                </a:ext>
              </a:extLst>
            </p:cNvPr>
            <p:cNvGrpSpPr/>
            <p:nvPr/>
          </p:nvGrpSpPr>
          <p:grpSpPr>
            <a:xfrm>
              <a:off x="8202182" y="3392488"/>
              <a:ext cx="803275" cy="903287"/>
              <a:chOff x="4083429" y="4468649"/>
              <a:chExt cx="803275" cy="903287"/>
            </a:xfrm>
          </p:grpSpPr>
          <p:pic>
            <p:nvPicPr>
              <p:cNvPr id="252" name="Graphic 251">
                <a:extLst>
                  <a:ext uri="{FF2B5EF4-FFF2-40B4-BE49-F238E27FC236}">
                    <a16:creationId xmlns:a16="http://schemas.microsoft.com/office/drawing/2014/main" id="{98B0A462-B4E0-0577-21BD-0F3EBD7BF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4122028" y="4517388"/>
                <a:ext cx="707694" cy="699133"/>
              </a:xfrm>
              <a:prstGeom prst="rect">
                <a:avLst/>
              </a:prstGeom>
            </p:spPr>
          </p:pic>
          <p:grpSp>
            <p:nvGrpSpPr>
              <p:cNvPr id="253" name="Groep 36">
                <a:extLst>
                  <a:ext uri="{FF2B5EF4-FFF2-40B4-BE49-F238E27FC236}">
                    <a16:creationId xmlns:a16="http://schemas.microsoft.com/office/drawing/2014/main" id="{B3E30FC6-74E5-BBFD-9EF1-D034DE6805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3429" y="4468649"/>
                <a:ext cx="803275" cy="903287"/>
                <a:chOff x="3649663" y="5502275"/>
                <a:chExt cx="803275" cy="903288"/>
              </a:xfrm>
            </p:grpSpPr>
            <p:sp>
              <p:nvSpPr>
                <p:cNvPr id="255" name="Tekstvak 10">
                  <a:extLst>
                    <a:ext uri="{FF2B5EF4-FFF2-40B4-BE49-F238E27FC236}">
                      <a16:creationId xmlns:a16="http://schemas.microsoft.com/office/drawing/2014/main" id="{7F4ED02D-F6CF-D40C-48C4-59722DD89D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63950" y="5508054"/>
                  <a:ext cx="788988" cy="2156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Verlichting</a:t>
                  </a:r>
                </a:p>
              </p:txBody>
            </p:sp>
            <p:sp>
              <p:nvSpPr>
                <p:cNvPr id="256" name="Ovaal 255">
                  <a:extLst>
                    <a:ext uri="{FF2B5EF4-FFF2-40B4-BE49-F238E27FC236}">
                      <a16:creationId xmlns:a16="http://schemas.microsoft.com/office/drawing/2014/main" id="{55B58DE8-56EF-6C4B-5A46-E329378D81B9}"/>
                    </a:ext>
                  </a:extLst>
                </p:cNvPr>
                <p:cNvSpPr/>
                <p:nvPr/>
              </p:nvSpPr>
              <p:spPr bwMode="auto">
                <a:xfrm>
                  <a:off x="3714750" y="6311901"/>
                  <a:ext cx="44450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Ovaal 256">
                  <a:extLst>
                    <a:ext uri="{FF2B5EF4-FFF2-40B4-BE49-F238E27FC236}">
                      <a16:creationId xmlns:a16="http://schemas.microsoft.com/office/drawing/2014/main" id="{39B80BEA-59B6-0B96-882A-4E3F84FD6CC9}"/>
                    </a:ext>
                  </a:extLst>
                </p:cNvPr>
                <p:cNvSpPr/>
                <p:nvPr/>
              </p:nvSpPr>
              <p:spPr bwMode="auto">
                <a:xfrm>
                  <a:off x="3795713" y="6311901"/>
                  <a:ext cx="46037" cy="46037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Rechthoek 257">
                  <a:extLst>
                    <a:ext uri="{FF2B5EF4-FFF2-40B4-BE49-F238E27FC236}">
                      <a16:creationId xmlns:a16="http://schemas.microsoft.com/office/drawing/2014/main" id="{5E5B8CAA-20F8-BEB6-77FC-3035258A3FC2}"/>
                    </a:ext>
                  </a:extLst>
                </p:cNvPr>
                <p:cNvSpPr/>
                <p:nvPr/>
              </p:nvSpPr>
              <p:spPr>
                <a:xfrm>
                  <a:off x="3649663" y="5502275"/>
                  <a:ext cx="796925" cy="903288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4" name="Ovaal 253">
                <a:extLst>
                  <a:ext uri="{FF2B5EF4-FFF2-40B4-BE49-F238E27FC236}">
                    <a16:creationId xmlns:a16="http://schemas.microsoft.com/office/drawing/2014/main" id="{F5F663F2-BCFE-5006-F2DD-D2776AAB85EE}"/>
                  </a:ext>
                </a:extLst>
              </p:cNvPr>
              <p:cNvSpPr/>
              <p:nvPr/>
            </p:nvSpPr>
            <p:spPr bwMode="auto">
              <a:xfrm>
                <a:off x="4308854" y="5276251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86" name="Rechthoek 285">
              <a:extLst>
                <a:ext uri="{FF2B5EF4-FFF2-40B4-BE49-F238E27FC236}">
                  <a16:creationId xmlns:a16="http://schemas.microsoft.com/office/drawing/2014/main" id="{F934380C-0CDB-A36A-35BE-BAC9300F0E56}"/>
                </a:ext>
              </a:extLst>
            </p:cNvPr>
            <p:cNvSpPr/>
            <p:nvPr/>
          </p:nvSpPr>
          <p:spPr>
            <a:xfrm>
              <a:off x="8240781" y="3433628"/>
              <a:ext cx="707694" cy="706731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90" name="Groep 89">
            <a:extLst>
              <a:ext uri="{FF2B5EF4-FFF2-40B4-BE49-F238E27FC236}">
                <a16:creationId xmlns:a16="http://schemas.microsoft.com/office/drawing/2014/main" id="{756DBB62-BABD-753E-E36B-28598C72905B}"/>
              </a:ext>
            </a:extLst>
          </p:cNvPr>
          <p:cNvGrpSpPr/>
          <p:nvPr/>
        </p:nvGrpSpPr>
        <p:grpSpPr>
          <a:xfrm>
            <a:off x="6321425" y="2319338"/>
            <a:ext cx="1004357" cy="876300"/>
            <a:chOff x="6321425" y="2319338"/>
            <a:chExt cx="1004357" cy="876300"/>
          </a:xfrm>
        </p:grpSpPr>
        <p:grpSp>
          <p:nvGrpSpPr>
            <p:cNvPr id="99" name="Groep 98">
              <a:extLst>
                <a:ext uri="{FF2B5EF4-FFF2-40B4-BE49-F238E27FC236}">
                  <a16:creationId xmlns:a16="http://schemas.microsoft.com/office/drawing/2014/main" id="{419F9466-AACC-637A-4A4E-6F1CBC595770}"/>
                </a:ext>
              </a:extLst>
            </p:cNvPr>
            <p:cNvGrpSpPr/>
            <p:nvPr/>
          </p:nvGrpSpPr>
          <p:grpSpPr>
            <a:xfrm>
              <a:off x="6321425" y="2319338"/>
              <a:ext cx="1004357" cy="876300"/>
              <a:chOff x="6318671" y="2235102"/>
              <a:chExt cx="1004357" cy="944662"/>
            </a:xfrm>
          </p:grpSpPr>
          <p:pic>
            <p:nvPicPr>
              <p:cNvPr id="84" name="Graphic 83">
                <a:extLst>
                  <a:ext uri="{FF2B5EF4-FFF2-40B4-BE49-F238E27FC236}">
                    <a16:creationId xmlns:a16="http://schemas.microsoft.com/office/drawing/2014/main" id="{FB7ED803-9910-7A7B-DFB0-A503307EE9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6370637" y="2309813"/>
                <a:ext cx="692591" cy="684213"/>
              </a:xfrm>
              <a:prstGeom prst="rect">
                <a:avLst/>
              </a:prstGeom>
            </p:spPr>
          </p:pic>
          <p:grpSp>
            <p:nvGrpSpPr>
              <p:cNvPr id="91" name="Groep 25">
                <a:extLst>
                  <a:ext uri="{FF2B5EF4-FFF2-40B4-BE49-F238E27FC236}">
                    <a16:creationId xmlns:a16="http://schemas.microsoft.com/office/drawing/2014/main" id="{F5D77B6A-C89A-284F-B553-AAFA5FFCAA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18671" y="2235102"/>
                <a:ext cx="1004357" cy="944662"/>
                <a:chOff x="7246938" y="4402039"/>
                <a:chExt cx="1004356" cy="94466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9F4757EC-F185-2867-36AE-E2D73259A62E}"/>
                    </a:ext>
                  </a:extLst>
                </p:cNvPr>
                <p:cNvSpPr/>
                <p:nvPr/>
              </p:nvSpPr>
              <p:spPr>
                <a:xfrm>
                  <a:off x="7246938" y="4418013"/>
                  <a:ext cx="796924" cy="928687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Ovaal 92">
                  <a:extLst>
                    <a:ext uri="{FF2B5EF4-FFF2-40B4-BE49-F238E27FC236}">
                      <a16:creationId xmlns:a16="http://schemas.microsoft.com/office/drawing/2014/main" id="{FC5687CE-BD81-8CF3-F29D-A02330FB16FF}"/>
                    </a:ext>
                  </a:extLst>
                </p:cNvPr>
                <p:cNvSpPr/>
                <p:nvPr/>
              </p:nvSpPr>
              <p:spPr bwMode="auto">
                <a:xfrm>
                  <a:off x="7326313" y="52308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Ovaal 93">
                  <a:extLst>
                    <a:ext uri="{FF2B5EF4-FFF2-40B4-BE49-F238E27FC236}">
                      <a16:creationId xmlns:a16="http://schemas.microsoft.com/office/drawing/2014/main" id="{B1FA6BB6-D0C4-12A8-06E0-838A15974E22}"/>
                    </a:ext>
                  </a:extLst>
                </p:cNvPr>
                <p:cNvSpPr/>
                <p:nvPr/>
              </p:nvSpPr>
              <p:spPr bwMode="auto">
                <a:xfrm>
                  <a:off x="7407276" y="5230812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Tekstvak 93">
                  <a:extLst>
                    <a:ext uri="{FF2B5EF4-FFF2-40B4-BE49-F238E27FC236}">
                      <a16:creationId xmlns:a16="http://schemas.microsoft.com/office/drawing/2014/main" id="{3CD23F71-86BB-EC2B-5757-1E466B66090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414682" y="4402039"/>
                  <a:ext cx="836612" cy="2322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Afdak</a:t>
                  </a:r>
                </a:p>
              </p:txBody>
            </p: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451929B6-4BE1-A1C7-C980-0633C584FADF}"/>
                  </a:ext>
                </a:extLst>
              </p:cNvPr>
              <p:cNvSpPr/>
              <p:nvPr/>
            </p:nvSpPr>
            <p:spPr bwMode="auto">
              <a:xfrm>
                <a:off x="6557591" y="3063875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90952AAC-5B89-B71E-D398-8CD10005DF80}"/>
                  </a:ext>
                </a:extLst>
              </p:cNvPr>
              <p:cNvSpPr/>
              <p:nvPr/>
            </p:nvSpPr>
            <p:spPr bwMode="auto">
              <a:xfrm>
                <a:off x="6637166" y="3063875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D1CF094E-A99F-3C24-32A4-5E521A7D9991}"/>
                  </a:ext>
                </a:extLst>
              </p:cNvPr>
              <p:cNvSpPr/>
              <p:nvPr/>
            </p:nvSpPr>
            <p:spPr bwMode="auto">
              <a:xfrm>
                <a:off x="6716741" y="3063875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87" name="Rechthoek 286">
              <a:extLst>
                <a:ext uri="{FF2B5EF4-FFF2-40B4-BE49-F238E27FC236}">
                  <a16:creationId xmlns:a16="http://schemas.microsoft.com/office/drawing/2014/main" id="{03115597-F3FB-C8B7-024B-480C5477B7D8}"/>
                </a:ext>
              </a:extLst>
            </p:cNvPr>
            <p:cNvSpPr/>
            <p:nvPr/>
          </p:nvSpPr>
          <p:spPr>
            <a:xfrm>
              <a:off x="6377554" y="2368357"/>
              <a:ext cx="688428" cy="649927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288" name="Rechthoek 287">
            <a:extLst>
              <a:ext uri="{FF2B5EF4-FFF2-40B4-BE49-F238E27FC236}">
                <a16:creationId xmlns:a16="http://schemas.microsoft.com/office/drawing/2014/main" id="{ABB2019E-9FBB-BD08-3A84-9B1C603B540A}"/>
              </a:ext>
            </a:extLst>
          </p:cNvPr>
          <p:cNvSpPr/>
          <p:nvPr/>
        </p:nvSpPr>
        <p:spPr>
          <a:xfrm>
            <a:off x="6383738" y="3427741"/>
            <a:ext cx="682244" cy="698170"/>
          </a:xfrm>
          <a:prstGeom prst="rect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83" name="Groep 82">
            <a:extLst>
              <a:ext uri="{FF2B5EF4-FFF2-40B4-BE49-F238E27FC236}">
                <a16:creationId xmlns:a16="http://schemas.microsoft.com/office/drawing/2014/main" id="{B567830A-93E7-E16A-D187-DCAB656B10CC}"/>
              </a:ext>
            </a:extLst>
          </p:cNvPr>
          <p:cNvGrpSpPr/>
          <p:nvPr/>
        </p:nvGrpSpPr>
        <p:grpSpPr>
          <a:xfrm>
            <a:off x="10112634" y="2328863"/>
            <a:ext cx="893763" cy="876300"/>
            <a:chOff x="5226053" y="4497981"/>
            <a:chExt cx="893763" cy="876300"/>
          </a:xfrm>
        </p:grpSpPr>
        <p:pic>
          <p:nvPicPr>
            <p:cNvPr id="327" name="Graphic 326">
              <a:extLst>
                <a:ext uri="{FF2B5EF4-FFF2-40B4-BE49-F238E27FC236}">
                  <a16:creationId xmlns:a16="http://schemas.microsoft.com/office/drawing/2014/main" id="{223B05D6-8A3A-6F22-4242-9A63EA2FFEE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329017" y="4597199"/>
              <a:ext cx="692591" cy="589166"/>
            </a:xfrm>
            <a:prstGeom prst="rect">
              <a:avLst/>
            </a:prstGeom>
          </p:spPr>
        </p:pic>
        <p:grpSp>
          <p:nvGrpSpPr>
            <p:cNvPr id="328" name="Groep 13">
              <a:extLst>
                <a:ext uri="{FF2B5EF4-FFF2-40B4-BE49-F238E27FC236}">
                  <a16:creationId xmlns:a16="http://schemas.microsoft.com/office/drawing/2014/main" id="{43F45736-84B0-CD58-E2C7-DF219C657A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26053" y="4497981"/>
              <a:ext cx="893763" cy="876300"/>
              <a:chOff x="6306919" y="3396449"/>
              <a:chExt cx="893981" cy="877632"/>
            </a:xfrm>
          </p:grpSpPr>
          <p:sp>
            <p:nvSpPr>
              <p:cNvPr id="329" name="Tekstvak 10">
                <a:extLst>
                  <a:ext uri="{FF2B5EF4-FFF2-40B4-BE49-F238E27FC236}">
                    <a16:creationId xmlns:a16="http://schemas.microsoft.com/office/drawing/2014/main" id="{428C3AB8-7DDE-4089-F815-863AAE72F7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6919" y="3396449"/>
                <a:ext cx="893981" cy="2003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Verborgen plekje</a:t>
                </a:r>
              </a:p>
            </p:txBody>
          </p:sp>
          <p:sp>
            <p:nvSpPr>
              <p:cNvPr id="330" name="Rechthoek 329">
                <a:extLst>
                  <a:ext uri="{FF2B5EF4-FFF2-40B4-BE49-F238E27FC236}">
                    <a16:creationId xmlns:a16="http://schemas.microsoft.com/office/drawing/2014/main" id="{C9B1A428-FD67-CA3E-C2FD-AE3FF4296606}"/>
                  </a:ext>
                </a:extLst>
              </p:cNvPr>
              <p:cNvSpPr/>
              <p:nvPr/>
            </p:nvSpPr>
            <p:spPr>
              <a:xfrm>
                <a:off x="6357732" y="3398043"/>
                <a:ext cx="797120" cy="876038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31" name="Ovaal 330">
              <a:extLst>
                <a:ext uri="{FF2B5EF4-FFF2-40B4-BE49-F238E27FC236}">
                  <a16:creationId xmlns:a16="http://schemas.microsoft.com/office/drawing/2014/main" id="{59DFAF0D-3288-9BED-30D8-805D492E1B81}"/>
                </a:ext>
              </a:extLst>
            </p:cNvPr>
            <p:cNvSpPr/>
            <p:nvPr/>
          </p:nvSpPr>
          <p:spPr bwMode="auto">
            <a:xfrm>
              <a:off x="5327331" y="5249155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32" name="Ovaal 331">
              <a:extLst>
                <a:ext uri="{FF2B5EF4-FFF2-40B4-BE49-F238E27FC236}">
                  <a16:creationId xmlns:a16="http://schemas.microsoft.com/office/drawing/2014/main" id="{9FF4A3C1-8680-BD3F-603B-6BDFC4193DD5}"/>
                </a:ext>
              </a:extLst>
            </p:cNvPr>
            <p:cNvSpPr/>
            <p:nvPr/>
          </p:nvSpPr>
          <p:spPr bwMode="auto">
            <a:xfrm>
              <a:off x="5413779" y="5249155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33" name="Ovaal 332">
              <a:extLst>
                <a:ext uri="{FF2B5EF4-FFF2-40B4-BE49-F238E27FC236}">
                  <a16:creationId xmlns:a16="http://schemas.microsoft.com/office/drawing/2014/main" id="{35B7F7C4-84D1-23A0-E5C1-8827751266B3}"/>
                </a:ext>
              </a:extLst>
            </p:cNvPr>
            <p:cNvSpPr/>
            <p:nvPr/>
          </p:nvSpPr>
          <p:spPr bwMode="auto">
            <a:xfrm>
              <a:off x="5500227" y="5249155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34" name="Rechthoek 333">
              <a:extLst>
                <a:ext uri="{FF2B5EF4-FFF2-40B4-BE49-F238E27FC236}">
                  <a16:creationId xmlns:a16="http://schemas.microsoft.com/office/drawing/2014/main" id="{9231D651-9D3B-EDC9-9647-3A2E59690183}"/>
                </a:ext>
              </a:extLst>
            </p:cNvPr>
            <p:cNvSpPr/>
            <p:nvPr/>
          </p:nvSpPr>
          <p:spPr>
            <a:xfrm>
              <a:off x="5333088" y="4534408"/>
              <a:ext cx="682244" cy="649295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85" name="Groep 84">
            <a:extLst>
              <a:ext uri="{FF2B5EF4-FFF2-40B4-BE49-F238E27FC236}">
                <a16:creationId xmlns:a16="http://schemas.microsoft.com/office/drawing/2014/main" id="{E1309805-FA6B-BE23-6E64-00E83B51AF22}"/>
              </a:ext>
            </a:extLst>
          </p:cNvPr>
          <p:cNvGrpSpPr/>
          <p:nvPr/>
        </p:nvGrpSpPr>
        <p:grpSpPr>
          <a:xfrm>
            <a:off x="10180632" y="3400304"/>
            <a:ext cx="796925" cy="879475"/>
            <a:chOff x="10180632" y="3400304"/>
            <a:chExt cx="796925" cy="879475"/>
          </a:xfrm>
        </p:grpSpPr>
        <p:pic>
          <p:nvPicPr>
            <p:cNvPr id="340" name="Graphic 339">
              <a:extLst>
                <a:ext uri="{FF2B5EF4-FFF2-40B4-BE49-F238E27FC236}">
                  <a16:creationId xmlns:a16="http://schemas.microsoft.com/office/drawing/2014/main" id="{857B323B-6021-EFE7-7042-EF1A2B6EEA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0239791" y="3456810"/>
              <a:ext cx="677729" cy="679423"/>
            </a:xfrm>
            <a:prstGeom prst="rect">
              <a:avLst/>
            </a:prstGeom>
          </p:spPr>
        </p:pic>
        <p:grpSp>
          <p:nvGrpSpPr>
            <p:cNvPr id="305" name="Groep 1">
              <a:extLst>
                <a:ext uri="{FF2B5EF4-FFF2-40B4-BE49-F238E27FC236}">
                  <a16:creationId xmlns:a16="http://schemas.microsoft.com/office/drawing/2014/main" id="{582466A0-4C73-11EA-DC0E-6E45605C6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80632" y="3400304"/>
              <a:ext cx="796925" cy="879475"/>
              <a:chOff x="3112556" y="1229255"/>
              <a:chExt cx="796925" cy="879116"/>
            </a:xfrm>
          </p:grpSpPr>
          <p:grpSp>
            <p:nvGrpSpPr>
              <p:cNvPr id="306" name="Groep 105">
                <a:extLst>
                  <a:ext uri="{FF2B5EF4-FFF2-40B4-BE49-F238E27FC236}">
                    <a16:creationId xmlns:a16="http://schemas.microsoft.com/office/drawing/2014/main" id="{A85A215E-7F27-FCB9-E91D-CC3378C90E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6369" y="1229255"/>
                <a:ext cx="773112" cy="844205"/>
                <a:chOff x="2763838" y="1220788"/>
                <a:chExt cx="773113" cy="844206"/>
              </a:xfrm>
            </p:grpSpPr>
            <p:sp>
              <p:nvSpPr>
                <p:cNvPr id="311" name="Tekstvak 19">
                  <a:extLst>
                    <a:ext uri="{FF2B5EF4-FFF2-40B4-BE49-F238E27FC236}">
                      <a16:creationId xmlns:a16="http://schemas.microsoft.com/office/drawing/2014/main" id="{E44EA85B-CB84-6FC8-8612-A67B9D9B2C0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63838" y="1220788"/>
                  <a:ext cx="773113" cy="2155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Boomzitje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9" name="Ovaal 308">
                  <a:extLst>
                    <a:ext uri="{FF2B5EF4-FFF2-40B4-BE49-F238E27FC236}">
                      <a16:creationId xmlns:a16="http://schemas.microsoft.com/office/drawing/2014/main" id="{35605A0D-AD6A-ADD5-C090-E50AB3CBF261}"/>
                    </a:ext>
                  </a:extLst>
                </p:cNvPr>
                <p:cNvSpPr/>
                <p:nvPr/>
              </p:nvSpPr>
              <p:spPr>
                <a:xfrm>
                  <a:off x="2808287" y="2018976"/>
                  <a:ext cx="44450" cy="4601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07" name="Rechthoek 306">
                <a:extLst>
                  <a:ext uri="{FF2B5EF4-FFF2-40B4-BE49-F238E27FC236}">
                    <a16:creationId xmlns:a16="http://schemas.microsoft.com/office/drawing/2014/main" id="{4DA44AF3-75CC-CAAA-CE06-7274D4484DF3}"/>
                  </a:ext>
                </a:extLst>
              </p:cNvPr>
              <p:cNvSpPr/>
              <p:nvPr/>
            </p:nvSpPr>
            <p:spPr>
              <a:xfrm>
                <a:off x="3112556" y="1232429"/>
                <a:ext cx="796925" cy="875942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hthoek 340">
              <a:extLst>
                <a:ext uri="{FF2B5EF4-FFF2-40B4-BE49-F238E27FC236}">
                  <a16:creationId xmlns:a16="http://schemas.microsoft.com/office/drawing/2014/main" id="{6E3A7641-9D87-DDEF-B282-6B9E1E6A7E4B}"/>
                </a:ext>
              </a:extLst>
            </p:cNvPr>
            <p:cNvSpPr/>
            <p:nvPr/>
          </p:nvSpPr>
          <p:spPr>
            <a:xfrm>
              <a:off x="10235899" y="3427741"/>
              <a:ext cx="683707" cy="705246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B01F6CB9-83E9-1E50-CA04-4ACCD10461EA}"/>
              </a:ext>
            </a:extLst>
          </p:cNvPr>
          <p:cNvGrpSpPr/>
          <p:nvPr/>
        </p:nvGrpSpPr>
        <p:grpSpPr>
          <a:xfrm>
            <a:off x="3113088" y="4494805"/>
            <a:ext cx="796925" cy="879475"/>
            <a:chOff x="3113088" y="4494805"/>
            <a:chExt cx="796925" cy="879475"/>
          </a:xfrm>
        </p:grpSpPr>
        <p:pic>
          <p:nvPicPr>
            <p:cNvPr id="343" name="Graphic 342">
              <a:extLst>
                <a:ext uri="{FF2B5EF4-FFF2-40B4-BE49-F238E27FC236}">
                  <a16:creationId xmlns:a16="http://schemas.microsoft.com/office/drawing/2014/main" id="{4CB939FA-4278-42E4-FF1E-1C4762921B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154090" y="4534408"/>
              <a:ext cx="714747" cy="714747"/>
            </a:xfrm>
            <a:prstGeom prst="rect">
              <a:avLst/>
            </a:prstGeom>
          </p:spPr>
        </p:pic>
        <p:grpSp>
          <p:nvGrpSpPr>
            <p:cNvPr id="312" name="Groep 1">
              <a:extLst>
                <a:ext uri="{FF2B5EF4-FFF2-40B4-BE49-F238E27FC236}">
                  <a16:creationId xmlns:a16="http://schemas.microsoft.com/office/drawing/2014/main" id="{ADE9FEB8-1855-10F6-DCD7-61665C01D6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3088" y="4494805"/>
              <a:ext cx="796925" cy="879475"/>
              <a:chOff x="3112556" y="1229255"/>
              <a:chExt cx="796925" cy="879116"/>
            </a:xfrm>
          </p:grpSpPr>
          <p:grpSp>
            <p:nvGrpSpPr>
              <p:cNvPr id="313" name="Groep 105">
                <a:extLst>
                  <a:ext uri="{FF2B5EF4-FFF2-40B4-BE49-F238E27FC236}">
                    <a16:creationId xmlns:a16="http://schemas.microsoft.com/office/drawing/2014/main" id="{D34B62B9-D5AF-E703-BBBA-5AE4B0EFB2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6369" y="1229255"/>
                <a:ext cx="773112" cy="844205"/>
                <a:chOff x="2763838" y="1220788"/>
                <a:chExt cx="773113" cy="844206"/>
              </a:xfrm>
            </p:grpSpPr>
            <p:sp>
              <p:nvSpPr>
                <p:cNvPr id="315" name="Tekstvak 19">
                  <a:extLst>
                    <a:ext uri="{FF2B5EF4-FFF2-40B4-BE49-F238E27FC236}">
                      <a16:creationId xmlns:a16="http://schemas.microsoft.com/office/drawing/2014/main" id="{25537A47-9E5B-CB87-867C-1D33CC29392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63838" y="1220788"/>
                  <a:ext cx="773113" cy="2155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Hangmat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6" name="Ovaal 315">
                  <a:extLst>
                    <a:ext uri="{FF2B5EF4-FFF2-40B4-BE49-F238E27FC236}">
                      <a16:creationId xmlns:a16="http://schemas.microsoft.com/office/drawing/2014/main" id="{BFD879F3-C0B0-BF5F-8426-7B62CB89CEAC}"/>
                    </a:ext>
                  </a:extLst>
                </p:cNvPr>
                <p:cNvSpPr/>
                <p:nvPr/>
              </p:nvSpPr>
              <p:spPr>
                <a:xfrm>
                  <a:off x="2808287" y="2018976"/>
                  <a:ext cx="44450" cy="4601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4" name="Rechthoek 313">
                <a:extLst>
                  <a:ext uri="{FF2B5EF4-FFF2-40B4-BE49-F238E27FC236}">
                    <a16:creationId xmlns:a16="http://schemas.microsoft.com/office/drawing/2014/main" id="{CA6A0221-8F22-A3D1-23B0-D294AB7171F1}"/>
                  </a:ext>
                </a:extLst>
              </p:cNvPr>
              <p:cNvSpPr/>
              <p:nvPr/>
            </p:nvSpPr>
            <p:spPr>
              <a:xfrm>
                <a:off x="3112556" y="1232429"/>
                <a:ext cx="796925" cy="875942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44" name="Rechthoek 343">
              <a:extLst>
                <a:ext uri="{FF2B5EF4-FFF2-40B4-BE49-F238E27FC236}">
                  <a16:creationId xmlns:a16="http://schemas.microsoft.com/office/drawing/2014/main" id="{B856F84D-39A4-2FB1-BD18-42B906C25FCE}"/>
                </a:ext>
              </a:extLst>
            </p:cNvPr>
            <p:cNvSpPr/>
            <p:nvPr/>
          </p:nvSpPr>
          <p:spPr>
            <a:xfrm>
              <a:off x="3157228" y="4535939"/>
              <a:ext cx="714747" cy="724248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82" name="Groep 81">
            <a:extLst>
              <a:ext uri="{FF2B5EF4-FFF2-40B4-BE49-F238E27FC236}">
                <a16:creationId xmlns:a16="http://schemas.microsoft.com/office/drawing/2014/main" id="{A4D849EC-9BA8-8684-E444-5432062F4CE9}"/>
              </a:ext>
            </a:extLst>
          </p:cNvPr>
          <p:cNvGrpSpPr/>
          <p:nvPr/>
        </p:nvGrpSpPr>
        <p:grpSpPr>
          <a:xfrm>
            <a:off x="4185158" y="4512798"/>
            <a:ext cx="928797" cy="861482"/>
            <a:chOff x="4185158" y="4512798"/>
            <a:chExt cx="928797" cy="861482"/>
          </a:xfrm>
        </p:grpSpPr>
        <p:grpSp>
          <p:nvGrpSpPr>
            <p:cNvPr id="317" name="Groep 316">
              <a:extLst>
                <a:ext uri="{FF2B5EF4-FFF2-40B4-BE49-F238E27FC236}">
                  <a16:creationId xmlns:a16="http://schemas.microsoft.com/office/drawing/2014/main" id="{4C36D210-7FC3-4123-44AA-9C52BB102BA8}"/>
                </a:ext>
              </a:extLst>
            </p:cNvPr>
            <p:cNvGrpSpPr/>
            <p:nvPr/>
          </p:nvGrpSpPr>
          <p:grpSpPr>
            <a:xfrm>
              <a:off x="4185158" y="4512798"/>
              <a:ext cx="928797" cy="861482"/>
              <a:chOff x="6306478" y="2251076"/>
              <a:chExt cx="928797" cy="928688"/>
            </a:xfrm>
          </p:grpSpPr>
          <p:grpSp>
            <p:nvGrpSpPr>
              <p:cNvPr id="319" name="Groep 25">
                <a:extLst>
                  <a:ext uri="{FF2B5EF4-FFF2-40B4-BE49-F238E27FC236}">
                    <a16:creationId xmlns:a16="http://schemas.microsoft.com/office/drawing/2014/main" id="{B13E5451-DE4D-9DAD-5E96-59219C3431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06478" y="2251076"/>
                <a:ext cx="928797" cy="928688"/>
                <a:chOff x="7234744" y="4418013"/>
                <a:chExt cx="928796" cy="928687"/>
              </a:xfrm>
            </p:grpSpPr>
            <p:sp>
              <p:nvSpPr>
                <p:cNvPr id="323" name="Rechthoek 322">
                  <a:extLst>
                    <a:ext uri="{FF2B5EF4-FFF2-40B4-BE49-F238E27FC236}">
                      <a16:creationId xmlns:a16="http://schemas.microsoft.com/office/drawing/2014/main" id="{856B7122-9538-C6D8-386B-92CA4EFAFEC4}"/>
                    </a:ext>
                  </a:extLst>
                </p:cNvPr>
                <p:cNvSpPr/>
                <p:nvPr/>
              </p:nvSpPr>
              <p:spPr>
                <a:xfrm>
                  <a:off x="7246938" y="4418013"/>
                  <a:ext cx="796924" cy="928687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4" name="Ovaal 323">
                  <a:extLst>
                    <a:ext uri="{FF2B5EF4-FFF2-40B4-BE49-F238E27FC236}">
                      <a16:creationId xmlns:a16="http://schemas.microsoft.com/office/drawing/2014/main" id="{CD96FA8E-3C6C-8512-E03E-B4C08F7C8377}"/>
                    </a:ext>
                  </a:extLst>
                </p:cNvPr>
                <p:cNvSpPr/>
                <p:nvPr/>
              </p:nvSpPr>
              <p:spPr bwMode="auto">
                <a:xfrm>
                  <a:off x="7326313" y="52308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Ovaal 324">
                  <a:extLst>
                    <a:ext uri="{FF2B5EF4-FFF2-40B4-BE49-F238E27FC236}">
                      <a16:creationId xmlns:a16="http://schemas.microsoft.com/office/drawing/2014/main" id="{9A87833F-5DCF-9579-9583-82A84FC2AE14}"/>
                    </a:ext>
                  </a:extLst>
                </p:cNvPr>
                <p:cNvSpPr/>
                <p:nvPr/>
              </p:nvSpPr>
              <p:spPr bwMode="auto">
                <a:xfrm>
                  <a:off x="7407276" y="5230812"/>
                  <a:ext cx="46037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26" name="Tekstvak 93">
                  <a:extLst>
                    <a:ext uri="{FF2B5EF4-FFF2-40B4-BE49-F238E27FC236}">
                      <a16:creationId xmlns:a16="http://schemas.microsoft.com/office/drawing/2014/main" id="{97FE7641-81D8-4B19-D9CE-6BA469E4CE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34744" y="4432722"/>
                  <a:ext cx="928796" cy="2156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Snoepautomaat</a:t>
                  </a:r>
                </a:p>
              </p:txBody>
            </p:sp>
          </p:grpSp>
          <p:sp>
            <p:nvSpPr>
              <p:cNvPr id="320" name="Ovaal 319">
                <a:extLst>
                  <a:ext uri="{FF2B5EF4-FFF2-40B4-BE49-F238E27FC236}">
                    <a16:creationId xmlns:a16="http://schemas.microsoft.com/office/drawing/2014/main" id="{F17D4E0D-20F9-BBE0-535B-D65A6EAAE863}"/>
                  </a:ext>
                </a:extLst>
              </p:cNvPr>
              <p:cNvSpPr/>
              <p:nvPr/>
            </p:nvSpPr>
            <p:spPr bwMode="auto">
              <a:xfrm>
                <a:off x="6557591" y="3063875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21" name="Ovaal 320">
                <a:extLst>
                  <a:ext uri="{FF2B5EF4-FFF2-40B4-BE49-F238E27FC236}">
                    <a16:creationId xmlns:a16="http://schemas.microsoft.com/office/drawing/2014/main" id="{E4923640-F02F-96F0-1436-098D62EDE9D2}"/>
                  </a:ext>
                </a:extLst>
              </p:cNvPr>
              <p:cNvSpPr/>
              <p:nvPr/>
            </p:nvSpPr>
            <p:spPr bwMode="auto">
              <a:xfrm>
                <a:off x="6637166" y="3063875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22" name="Ovaal 321">
                <a:extLst>
                  <a:ext uri="{FF2B5EF4-FFF2-40B4-BE49-F238E27FC236}">
                    <a16:creationId xmlns:a16="http://schemas.microsoft.com/office/drawing/2014/main" id="{7B1E97CE-9BE9-1C0F-FCC1-AE549DA18E9D}"/>
                  </a:ext>
                </a:extLst>
              </p:cNvPr>
              <p:cNvSpPr/>
              <p:nvPr/>
            </p:nvSpPr>
            <p:spPr bwMode="auto">
              <a:xfrm>
                <a:off x="6716741" y="3063875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pic>
          <p:nvPicPr>
            <p:cNvPr id="336" name="Graphic 335">
              <a:extLst>
                <a:ext uri="{FF2B5EF4-FFF2-40B4-BE49-F238E27FC236}">
                  <a16:creationId xmlns:a16="http://schemas.microsoft.com/office/drawing/2014/main" id="{ADC92BB8-FF07-4595-F0B7-91395FA729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4259034" y="4558144"/>
              <a:ext cx="672773" cy="664635"/>
            </a:xfrm>
            <a:prstGeom prst="rect">
              <a:avLst/>
            </a:prstGeom>
          </p:spPr>
        </p:pic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767BE752-D361-DA17-9C15-98DB3CF94A5D}"/>
                </a:ext>
              </a:extLst>
            </p:cNvPr>
            <p:cNvSpPr/>
            <p:nvPr/>
          </p:nvSpPr>
          <p:spPr>
            <a:xfrm>
              <a:off x="4259033" y="4558144"/>
              <a:ext cx="672773" cy="664635"/>
            </a:xfrm>
            <a:prstGeom prst="rect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421932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042F97-9F25-6AD2-97D2-556CCC7B677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8EDFFD-3D1A-D2FD-86D0-24292D9D34F6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10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776028D-01D0-4571-4CCC-F5C3E6F2A2EA}"/>
              </a:ext>
            </a:extLst>
          </p:cNvPr>
          <p:cNvSpPr>
            <a:spLocks noChangeAspect="1"/>
          </p:cNvSpPr>
          <p:nvPr/>
        </p:nvSpPr>
        <p:spPr>
          <a:xfrm>
            <a:off x="1906588" y="1255713"/>
            <a:ext cx="887412" cy="88423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WATER</a:t>
            </a:r>
          </a:p>
        </p:txBody>
      </p:sp>
      <p:grpSp>
        <p:nvGrpSpPr>
          <p:cNvPr id="8" name="Groep 1">
            <a:extLst>
              <a:ext uri="{FF2B5EF4-FFF2-40B4-BE49-F238E27FC236}">
                <a16:creationId xmlns:a16="http://schemas.microsoft.com/office/drawing/2014/main" id="{C0011EB1-293D-D22E-3B98-8ACB70186D1E}"/>
              </a:ext>
            </a:extLst>
          </p:cNvPr>
          <p:cNvGrpSpPr>
            <a:grpSpLocks/>
          </p:cNvGrpSpPr>
          <p:nvPr/>
        </p:nvGrpSpPr>
        <p:grpSpPr bwMode="auto">
          <a:xfrm>
            <a:off x="3103563" y="1223963"/>
            <a:ext cx="796925" cy="876300"/>
            <a:chOff x="3104089" y="1232071"/>
            <a:chExt cx="796925" cy="876300"/>
          </a:xfrm>
        </p:grpSpPr>
        <p:grpSp>
          <p:nvGrpSpPr>
            <p:cNvPr id="9" name="Groep 102">
              <a:extLst>
                <a:ext uri="{FF2B5EF4-FFF2-40B4-BE49-F238E27FC236}">
                  <a16:creationId xmlns:a16="http://schemas.microsoft.com/office/drawing/2014/main" id="{56CC3082-ABE8-E983-5CAD-0B1A242B82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4360" y="1265767"/>
              <a:ext cx="725487" cy="806449"/>
              <a:chOff x="2798763" y="1257300"/>
              <a:chExt cx="725487" cy="806449"/>
            </a:xfrm>
          </p:grpSpPr>
          <p:grpSp>
            <p:nvGrpSpPr>
              <p:cNvPr id="11" name="Groep 20">
                <a:extLst>
                  <a:ext uri="{FF2B5EF4-FFF2-40B4-BE49-F238E27FC236}">
                    <a16:creationId xmlns:a16="http://schemas.microsoft.com/office/drawing/2014/main" id="{BD9B3333-29D3-27B5-4769-BE2AE93969F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98763" y="1257300"/>
                <a:ext cx="725487" cy="735013"/>
                <a:chOff x="3600950" y="3253064"/>
                <a:chExt cx="1424568" cy="1444638"/>
              </a:xfrm>
            </p:grpSpPr>
            <p:pic>
              <p:nvPicPr>
                <p:cNvPr id="13" name="Afbeelding 21">
                  <a:extLst>
                    <a:ext uri="{FF2B5EF4-FFF2-40B4-BE49-F238E27FC236}">
                      <a16:creationId xmlns:a16="http://schemas.microsoft.com/office/drawing/2014/main" id="{F5C73229-FA0D-C429-78D9-FC13106B1C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10310" y="3282494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" name="Tekstvak 22">
                  <a:extLst>
                    <a:ext uri="{FF2B5EF4-FFF2-40B4-BE49-F238E27FC236}">
                      <a16:creationId xmlns:a16="http://schemas.microsoft.com/office/drawing/2014/main" id="{74C4AE31-8E39-6DCD-750F-B496A15836E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00950" y="3253064"/>
                  <a:ext cx="1422616" cy="423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Modder</a:t>
                  </a:r>
                </a:p>
              </p:txBody>
            </p:sp>
          </p:grp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1F6353CA-638D-0188-C5DC-1F19AC1BC2AC}"/>
                  </a:ext>
                </a:extLst>
              </p:cNvPr>
              <p:cNvSpPr/>
              <p:nvPr/>
            </p:nvSpPr>
            <p:spPr>
              <a:xfrm>
                <a:off x="2818342" y="2017354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78374AD1-DD7B-4F74-71BF-3954B7737D16}"/>
                </a:ext>
              </a:extLst>
            </p:cNvPr>
            <p:cNvSpPr/>
            <p:nvPr/>
          </p:nvSpPr>
          <p:spPr>
            <a:xfrm>
              <a:off x="3104089" y="1232071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" name="Groep 2">
            <a:extLst>
              <a:ext uri="{FF2B5EF4-FFF2-40B4-BE49-F238E27FC236}">
                <a16:creationId xmlns:a16="http://schemas.microsoft.com/office/drawing/2014/main" id="{62587951-9B55-90CC-B652-26723264B7A6}"/>
              </a:ext>
            </a:extLst>
          </p:cNvPr>
          <p:cNvGrpSpPr>
            <a:grpSpLocks/>
          </p:cNvGrpSpPr>
          <p:nvPr/>
        </p:nvGrpSpPr>
        <p:grpSpPr bwMode="auto">
          <a:xfrm>
            <a:off x="4194175" y="1220788"/>
            <a:ext cx="809622" cy="876300"/>
            <a:chOff x="4194702" y="1228896"/>
            <a:chExt cx="809092" cy="876300"/>
          </a:xfrm>
        </p:grpSpPr>
        <p:grpSp>
          <p:nvGrpSpPr>
            <p:cNvPr id="16" name="Groep 103">
              <a:extLst>
                <a:ext uri="{FF2B5EF4-FFF2-40B4-BE49-F238E27FC236}">
                  <a16:creationId xmlns:a16="http://schemas.microsoft.com/office/drawing/2014/main" id="{27F8C58F-E275-5361-88A9-F66BD3CD03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10565" y="1265767"/>
              <a:ext cx="793229" cy="807679"/>
              <a:chOff x="3854968" y="1257300"/>
              <a:chExt cx="793229" cy="807679"/>
            </a:xfrm>
          </p:grpSpPr>
          <p:grpSp>
            <p:nvGrpSpPr>
              <p:cNvPr id="18" name="Groep 23">
                <a:extLst>
                  <a:ext uri="{FF2B5EF4-FFF2-40B4-BE49-F238E27FC236}">
                    <a16:creationId xmlns:a16="http://schemas.microsoft.com/office/drawing/2014/main" id="{4124F872-C4AF-3732-FCB4-B4E01E61586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54968" y="1257300"/>
                <a:ext cx="793229" cy="736600"/>
                <a:chOff x="8425753" y="3250104"/>
                <a:chExt cx="1559536" cy="1447598"/>
              </a:xfrm>
            </p:grpSpPr>
            <p:pic>
              <p:nvPicPr>
                <p:cNvPr id="20" name="Afbeelding 24">
                  <a:extLst>
                    <a:ext uri="{FF2B5EF4-FFF2-40B4-BE49-F238E27FC236}">
                      <a16:creationId xmlns:a16="http://schemas.microsoft.com/office/drawing/2014/main" id="{A341F44A-DC97-A2B1-F323-61CF0E1EC3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90274" y="3282494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" name="Tekstvak 25">
                  <a:extLst>
                    <a:ext uri="{FF2B5EF4-FFF2-40B4-BE49-F238E27FC236}">
                      <a16:creationId xmlns:a16="http://schemas.microsoft.com/office/drawing/2014/main" id="{EECBB1CA-E3BA-1E5C-2BB8-362C7AEDF1B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25753" y="3250104"/>
                  <a:ext cx="1559536" cy="423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Ondiepe plas</a:t>
                  </a:r>
                </a:p>
              </p:txBody>
            </p:sp>
          </p:grp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1717B97C-A4B7-53E7-3DB6-23491B1C6DA9}"/>
                  </a:ext>
                </a:extLst>
              </p:cNvPr>
              <p:cNvSpPr/>
              <p:nvPr/>
            </p:nvSpPr>
            <p:spPr>
              <a:xfrm>
                <a:off x="3913669" y="2018941"/>
                <a:ext cx="44421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2E1944DF-3774-930D-B129-B7A8F5ED79A0}"/>
                </a:ext>
              </a:extLst>
            </p:cNvPr>
            <p:cNvSpPr/>
            <p:nvPr/>
          </p:nvSpPr>
          <p:spPr>
            <a:xfrm>
              <a:off x="4194702" y="1228896"/>
              <a:ext cx="796403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2" name="Groep 3">
            <a:extLst>
              <a:ext uri="{FF2B5EF4-FFF2-40B4-BE49-F238E27FC236}">
                <a16:creationId xmlns:a16="http://schemas.microsoft.com/office/drawing/2014/main" id="{65CB9982-8448-4B94-EA28-066ED34C54AD}"/>
              </a:ext>
            </a:extLst>
          </p:cNvPr>
          <p:cNvGrpSpPr>
            <a:grpSpLocks/>
          </p:cNvGrpSpPr>
          <p:nvPr/>
        </p:nvGrpSpPr>
        <p:grpSpPr bwMode="auto">
          <a:xfrm>
            <a:off x="5280025" y="1228725"/>
            <a:ext cx="804863" cy="876300"/>
            <a:chOff x="5287432" y="1228896"/>
            <a:chExt cx="805390" cy="876300"/>
          </a:xfrm>
        </p:grpSpPr>
        <p:grpSp>
          <p:nvGrpSpPr>
            <p:cNvPr id="23" name="Groep 104">
              <a:extLst>
                <a:ext uri="{FF2B5EF4-FFF2-40B4-BE49-F238E27FC236}">
                  <a16:creationId xmlns:a16="http://schemas.microsoft.com/office/drawing/2014/main" id="{19232FA1-65C4-A084-A748-6727374F02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03835" y="1248833"/>
              <a:ext cx="788987" cy="824971"/>
              <a:chOff x="4948238" y="1257300"/>
              <a:chExt cx="788987" cy="824971"/>
            </a:xfrm>
          </p:grpSpPr>
          <p:grpSp>
            <p:nvGrpSpPr>
              <p:cNvPr id="25" name="Groep 8">
                <a:extLst>
                  <a:ext uri="{FF2B5EF4-FFF2-40B4-BE49-F238E27FC236}">
                    <a16:creationId xmlns:a16="http://schemas.microsoft.com/office/drawing/2014/main" id="{86076130-A089-2E20-57C9-B61C019454F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48238" y="1257300"/>
                <a:ext cx="788987" cy="746125"/>
                <a:chOff x="3390232" y="1717772"/>
                <a:chExt cx="1566546" cy="1480971"/>
              </a:xfrm>
            </p:grpSpPr>
            <p:pic>
              <p:nvPicPr>
                <p:cNvPr id="28" name="Afbeelding 9">
                  <a:extLst>
                    <a:ext uri="{FF2B5EF4-FFF2-40B4-BE49-F238E27FC236}">
                      <a16:creationId xmlns:a16="http://schemas.microsoft.com/office/drawing/2014/main" id="{9865A497-46E2-B320-DA92-900B3315AA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50078" y="1768239"/>
                  <a:ext cx="1430504" cy="14305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" name="Tekstvak 10">
                  <a:extLst>
                    <a:ext uri="{FF2B5EF4-FFF2-40B4-BE49-F238E27FC236}">
                      <a16:creationId xmlns:a16="http://schemas.microsoft.com/office/drawing/2014/main" id="{3C6FD955-0C38-0EC2-47A1-A837230CE3B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390232" y="1717772"/>
                  <a:ext cx="1566546" cy="4280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Dieper water</a:t>
                  </a:r>
                </a:p>
              </p:txBody>
            </p:sp>
          </p:grp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F8EF9DAD-EC2A-D9CF-C530-72146C7B9BD2}"/>
                  </a:ext>
                </a:extLst>
              </p:cNvPr>
              <p:cNvSpPr/>
              <p:nvPr/>
            </p:nvSpPr>
            <p:spPr>
              <a:xfrm>
                <a:off x="4998554" y="2035876"/>
                <a:ext cx="44479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20CB2472-9C25-2D94-5B43-96116EFCA758}"/>
                  </a:ext>
                </a:extLst>
              </p:cNvPr>
              <p:cNvSpPr/>
              <p:nvPr/>
            </p:nvSpPr>
            <p:spPr>
              <a:xfrm>
                <a:off x="5079570" y="2035876"/>
                <a:ext cx="46067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E9C52E80-098A-2DD6-DD9A-3F8B0BAB9B66}"/>
                </a:ext>
              </a:extLst>
            </p:cNvPr>
            <p:cNvSpPr/>
            <p:nvPr/>
          </p:nvSpPr>
          <p:spPr>
            <a:xfrm>
              <a:off x="5287432" y="1228896"/>
              <a:ext cx="797447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0" name="Groep 5">
            <a:extLst>
              <a:ext uri="{FF2B5EF4-FFF2-40B4-BE49-F238E27FC236}">
                <a16:creationId xmlns:a16="http://schemas.microsoft.com/office/drawing/2014/main" id="{6A4ECF16-4D35-9F3A-6671-F5769A94691F}"/>
              </a:ext>
            </a:extLst>
          </p:cNvPr>
          <p:cNvGrpSpPr>
            <a:grpSpLocks/>
          </p:cNvGrpSpPr>
          <p:nvPr/>
        </p:nvGrpSpPr>
        <p:grpSpPr bwMode="auto">
          <a:xfrm>
            <a:off x="6317808" y="1220788"/>
            <a:ext cx="870395" cy="876300"/>
            <a:chOff x="6309867" y="1228896"/>
            <a:chExt cx="870395" cy="876300"/>
          </a:xfrm>
        </p:grpSpPr>
        <p:grpSp>
          <p:nvGrpSpPr>
            <p:cNvPr id="31" name="Groep 105">
              <a:extLst>
                <a:ext uri="{FF2B5EF4-FFF2-40B4-BE49-F238E27FC236}">
                  <a16:creationId xmlns:a16="http://schemas.microsoft.com/office/drawing/2014/main" id="{D51BA845-C76E-99B9-ED47-F7D8DDD266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9867" y="1236834"/>
              <a:ext cx="870395" cy="844549"/>
              <a:chOff x="5954270" y="1228367"/>
              <a:chExt cx="870395" cy="844549"/>
            </a:xfrm>
          </p:grpSpPr>
          <p:grpSp>
            <p:nvGrpSpPr>
              <p:cNvPr id="33" name="Groep 11">
                <a:extLst>
                  <a:ext uri="{FF2B5EF4-FFF2-40B4-BE49-F238E27FC236}">
                    <a16:creationId xmlns:a16="http://schemas.microsoft.com/office/drawing/2014/main" id="{84BFB66A-A59C-A4A0-81CF-AD79721CCD6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954270" y="1228367"/>
                <a:ext cx="870395" cy="760772"/>
                <a:chOff x="1729962" y="4778082"/>
                <a:chExt cx="1710634" cy="1493578"/>
              </a:xfrm>
            </p:grpSpPr>
            <p:pic>
              <p:nvPicPr>
                <p:cNvPr id="36" name="Afbeelding 12">
                  <a:extLst>
                    <a:ext uri="{FF2B5EF4-FFF2-40B4-BE49-F238E27FC236}">
                      <a16:creationId xmlns:a16="http://schemas.microsoft.com/office/drawing/2014/main" id="{40540487-9C71-062B-28AD-81B2E58F9A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84710" y="4856452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" name="Tekstvak 13">
                  <a:extLst>
                    <a:ext uri="{FF2B5EF4-FFF2-40B4-BE49-F238E27FC236}">
                      <a16:creationId xmlns:a16="http://schemas.microsoft.com/office/drawing/2014/main" id="{E634A380-1A6E-3350-714A-21C08CED77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9962" y="4778082"/>
                  <a:ext cx="1710634" cy="4229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Goot - greppel</a:t>
                  </a:r>
                </a:p>
              </p:txBody>
            </p:sp>
          </p:grp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2D372565-924C-7B61-B922-75F89CD769C4}"/>
                  </a:ext>
                </a:extLst>
              </p:cNvPr>
              <p:cNvSpPr/>
              <p:nvPr/>
            </p:nvSpPr>
            <p:spPr>
              <a:xfrm>
                <a:off x="6048375" y="2026879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364702B1-7503-DD6E-B79B-F349055855CC}"/>
                  </a:ext>
                </a:extLst>
              </p:cNvPr>
              <p:cNvSpPr/>
              <p:nvPr/>
            </p:nvSpPr>
            <p:spPr>
              <a:xfrm>
                <a:off x="6129337" y="2026879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E735D102-F45F-DBCB-E99A-6AD810A4ACC1}"/>
                </a:ext>
              </a:extLst>
            </p:cNvPr>
            <p:cNvSpPr/>
            <p:nvPr/>
          </p:nvSpPr>
          <p:spPr>
            <a:xfrm>
              <a:off x="6354759" y="122889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8" name="Groep 6">
            <a:extLst>
              <a:ext uri="{FF2B5EF4-FFF2-40B4-BE49-F238E27FC236}">
                <a16:creationId xmlns:a16="http://schemas.microsoft.com/office/drawing/2014/main" id="{9D3755AA-503F-1F6F-FCFC-0DB714864703}"/>
              </a:ext>
            </a:extLst>
          </p:cNvPr>
          <p:cNvGrpSpPr>
            <a:grpSpLocks/>
          </p:cNvGrpSpPr>
          <p:nvPr/>
        </p:nvGrpSpPr>
        <p:grpSpPr bwMode="auto">
          <a:xfrm>
            <a:off x="7437438" y="1228725"/>
            <a:ext cx="796925" cy="876300"/>
            <a:chOff x="7420501" y="1228896"/>
            <a:chExt cx="796925" cy="876300"/>
          </a:xfrm>
        </p:grpSpPr>
        <p:grpSp>
          <p:nvGrpSpPr>
            <p:cNvPr id="39" name="Groep 106">
              <a:extLst>
                <a:ext uri="{FF2B5EF4-FFF2-40B4-BE49-F238E27FC236}">
                  <a16:creationId xmlns:a16="http://schemas.microsoft.com/office/drawing/2014/main" id="{205504F1-43DF-DB6E-E277-BB40092ABC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67597" y="1238780"/>
              <a:ext cx="720725" cy="842433"/>
              <a:chOff x="7112000" y="1230313"/>
              <a:chExt cx="720725" cy="842433"/>
            </a:xfrm>
          </p:grpSpPr>
          <p:grpSp>
            <p:nvGrpSpPr>
              <p:cNvPr id="41" name="Groep 32">
                <a:extLst>
                  <a:ext uri="{FF2B5EF4-FFF2-40B4-BE49-F238E27FC236}">
                    <a16:creationId xmlns:a16="http://schemas.microsoft.com/office/drawing/2014/main" id="{B7707207-E52D-FDCB-A31B-D29F9BC19EB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112000" y="1230313"/>
                <a:ext cx="720725" cy="755650"/>
                <a:chOff x="1870456" y="1699814"/>
                <a:chExt cx="1429462" cy="1497887"/>
              </a:xfrm>
            </p:grpSpPr>
            <p:pic>
              <p:nvPicPr>
                <p:cNvPr id="44" name="Afbeelding 33">
                  <a:extLst>
                    <a:ext uri="{FF2B5EF4-FFF2-40B4-BE49-F238E27FC236}">
                      <a16:creationId xmlns:a16="http://schemas.microsoft.com/office/drawing/2014/main" id="{D7EB398A-6762-0501-6A8B-85B9673DF4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70456" y="1768239"/>
                  <a:ext cx="1429462" cy="14294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" name="Tekstvak 34">
                  <a:extLst>
                    <a:ext uri="{FF2B5EF4-FFF2-40B4-BE49-F238E27FC236}">
                      <a16:creationId xmlns:a16="http://schemas.microsoft.com/office/drawing/2014/main" id="{FF1CB7AB-E770-18E5-6793-5F36C65C50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89007" y="1699814"/>
                  <a:ext cx="1410911" cy="4277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Dam</a:t>
                  </a:r>
                </a:p>
              </p:txBody>
            </p:sp>
          </p:grp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13AF3F34-503E-666A-33EA-6E9F5FDE896F}"/>
                  </a:ext>
                </a:extLst>
              </p:cNvPr>
              <p:cNvSpPr/>
              <p:nvPr/>
            </p:nvSpPr>
            <p:spPr>
              <a:xfrm>
                <a:off x="7125229" y="2026879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A0D1222F-3BCA-F7AB-E321-1E8C21275830}"/>
                  </a:ext>
                </a:extLst>
              </p:cNvPr>
              <p:cNvSpPr/>
              <p:nvPr/>
            </p:nvSpPr>
            <p:spPr>
              <a:xfrm>
                <a:off x="7206191" y="2026879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D2245E36-6B63-1716-7AB2-34A4A1AAD753}"/>
                </a:ext>
              </a:extLst>
            </p:cNvPr>
            <p:cNvSpPr/>
            <p:nvPr/>
          </p:nvSpPr>
          <p:spPr>
            <a:xfrm>
              <a:off x="7420501" y="122889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6" name="Groep 7">
            <a:extLst>
              <a:ext uri="{FF2B5EF4-FFF2-40B4-BE49-F238E27FC236}">
                <a16:creationId xmlns:a16="http://schemas.microsoft.com/office/drawing/2014/main" id="{F8C25DB7-6BBE-0ECA-2059-28B3FA7FA2B6}"/>
              </a:ext>
            </a:extLst>
          </p:cNvPr>
          <p:cNvGrpSpPr>
            <a:grpSpLocks/>
          </p:cNvGrpSpPr>
          <p:nvPr/>
        </p:nvGrpSpPr>
        <p:grpSpPr bwMode="auto">
          <a:xfrm>
            <a:off x="3111500" y="2309813"/>
            <a:ext cx="814388" cy="882650"/>
            <a:chOff x="3104089" y="2310342"/>
            <a:chExt cx="813858" cy="881413"/>
          </a:xfrm>
        </p:grpSpPr>
        <p:grpSp>
          <p:nvGrpSpPr>
            <p:cNvPr id="47" name="Groep 107">
              <a:extLst>
                <a:ext uri="{FF2B5EF4-FFF2-40B4-BE49-F238E27FC236}">
                  <a16:creationId xmlns:a16="http://schemas.microsoft.com/office/drawing/2014/main" id="{4FD4C45A-1FC2-F8F0-FBF3-A87026596E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9435" y="2310342"/>
              <a:ext cx="798512" cy="846138"/>
              <a:chOff x="2763838" y="2301875"/>
              <a:chExt cx="798512" cy="846138"/>
            </a:xfrm>
          </p:grpSpPr>
          <p:grpSp>
            <p:nvGrpSpPr>
              <p:cNvPr id="49" name="Groep 35">
                <a:extLst>
                  <a:ext uri="{FF2B5EF4-FFF2-40B4-BE49-F238E27FC236}">
                    <a16:creationId xmlns:a16="http://schemas.microsoft.com/office/drawing/2014/main" id="{44E0E6B1-49AA-C7DA-11BD-C405B03A3A0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63838" y="2301875"/>
                <a:ext cx="798512" cy="765175"/>
                <a:chOff x="10306583" y="78491"/>
                <a:chExt cx="1569600" cy="1501432"/>
              </a:xfrm>
            </p:grpSpPr>
            <p:pic>
              <p:nvPicPr>
                <p:cNvPr id="53" name="Afbeelding 36">
                  <a:extLst>
                    <a:ext uri="{FF2B5EF4-FFF2-40B4-BE49-F238E27FC236}">
                      <a16:creationId xmlns:a16="http://schemas.microsoft.com/office/drawing/2014/main" id="{16288D37-D7DA-174A-8799-4283946DCC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65554" y="16471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4" name="Tekstvak 37">
                  <a:extLst>
                    <a:ext uri="{FF2B5EF4-FFF2-40B4-BE49-F238E27FC236}">
                      <a16:creationId xmlns:a16="http://schemas.microsoft.com/office/drawing/2014/main" id="{910702F6-268A-36FF-C780-535E315BAF9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306583" y="78491"/>
                  <a:ext cx="1569600" cy="6633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Steiger boven water</a:t>
                  </a:r>
                </a:p>
              </p:txBody>
            </p:sp>
          </p:grp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AF6BF235-9065-5219-F82B-ADDFE8A44A99}"/>
                  </a:ext>
                </a:extLst>
              </p:cNvPr>
              <p:cNvSpPr/>
              <p:nvPr/>
            </p:nvSpPr>
            <p:spPr>
              <a:xfrm>
                <a:off x="2846853" y="3102439"/>
                <a:ext cx="44421" cy="45974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4CF6795C-7253-722C-D0A7-143BE6FDBCFF}"/>
                  </a:ext>
                </a:extLst>
              </p:cNvPr>
              <p:cNvSpPr/>
              <p:nvPr/>
            </p:nvSpPr>
            <p:spPr>
              <a:xfrm>
                <a:off x="2927763" y="3102439"/>
                <a:ext cx="46007" cy="45974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88C0CD2B-EB4A-2D80-7F38-A3B1DC07C9E7}"/>
                  </a:ext>
                </a:extLst>
              </p:cNvPr>
              <p:cNvSpPr/>
              <p:nvPr/>
            </p:nvSpPr>
            <p:spPr>
              <a:xfrm>
                <a:off x="3011845" y="3102439"/>
                <a:ext cx="44421" cy="45974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8" name="Rechthoek 47">
              <a:extLst>
                <a:ext uri="{FF2B5EF4-FFF2-40B4-BE49-F238E27FC236}">
                  <a16:creationId xmlns:a16="http://schemas.microsoft.com/office/drawing/2014/main" id="{64AA5B48-8F25-E408-AE9F-11C8F2B6B155}"/>
                </a:ext>
              </a:extLst>
            </p:cNvPr>
            <p:cNvSpPr/>
            <p:nvPr/>
          </p:nvSpPr>
          <p:spPr>
            <a:xfrm>
              <a:off x="3104089" y="2315097"/>
              <a:ext cx="796406" cy="876658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55" name="Groep 8">
            <a:extLst>
              <a:ext uri="{FF2B5EF4-FFF2-40B4-BE49-F238E27FC236}">
                <a16:creationId xmlns:a16="http://schemas.microsoft.com/office/drawing/2014/main" id="{C81D9F86-AF0A-83BD-1A1D-CC63970FFD32}"/>
              </a:ext>
            </a:extLst>
          </p:cNvPr>
          <p:cNvGrpSpPr>
            <a:grpSpLocks/>
          </p:cNvGrpSpPr>
          <p:nvPr/>
        </p:nvGrpSpPr>
        <p:grpSpPr bwMode="auto">
          <a:xfrm>
            <a:off x="4203700" y="2303463"/>
            <a:ext cx="796925" cy="876300"/>
            <a:chOff x="4186235" y="2303813"/>
            <a:chExt cx="796925" cy="876300"/>
          </a:xfrm>
        </p:grpSpPr>
        <p:grpSp>
          <p:nvGrpSpPr>
            <p:cNvPr id="56" name="Groep 108">
              <a:extLst>
                <a:ext uri="{FF2B5EF4-FFF2-40B4-BE49-F238E27FC236}">
                  <a16:creationId xmlns:a16="http://schemas.microsoft.com/office/drawing/2014/main" id="{64F81F8D-AC72-9D50-08CD-1B7CB8C46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4434" y="2341865"/>
              <a:ext cx="772589" cy="814435"/>
              <a:chOff x="3838837" y="2333398"/>
              <a:chExt cx="772589" cy="814435"/>
            </a:xfrm>
          </p:grpSpPr>
          <p:grpSp>
            <p:nvGrpSpPr>
              <p:cNvPr id="58" name="Groep 14">
                <a:extLst>
                  <a:ext uri="{FF2B5EF4-FFF2-40B4-BE49-F238E27FC236}">
                    <a16:creationId xmlns:a16="http://schemas.microsoft.com/office/drawing/2014/main" id="{4417F8FC-E45C-9B8D-FF39-31A1217D44A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38837" y="2333398"/>
                <a:ext cx="772589" cy="732065"/>
                <a:chOff x="8275425" y="1746010"/>
                <a:chExt cx="1534770" cy="1452732"/>
              </a:xfrm>
            </p:grpSpPr>
            <p:pic>
              <p:nvPicPr>
                <p:cNvPr id="62" name="Afbeelding 15">
                  <a:extLst>
                    <a:ext uri="{FF2B5EF4-FFF2-40B4-BE49-F238E27FC236}">
                      <a16:creationId xmlns:a16="http://schemas.microsoft.com/office/drawing/2014/main" id="{68441F05-9C10-D308-7E27-550995CC06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41131" y="1768239"/>
                  <a:ext cx="1430503" cy="14305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3" name="Tekstvak 16">
                  <a:extLst>
                    <a:ext uri="{FF2B5EF4-FFF2-40B4-BE49-F238E27FC236}">
                      <a16:creationId xmlns:a16="http://schemas.microsoft.com/office/drawing/2014/main" id="{A0E24F44-7351-F1C5-F8B2-4CD85C70142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275425" y="1746010"/>
                  <a:ext cx="1534770" cy="4280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Drinkfontein</a:t>
                  </a:r>
                </a:p>
              </p:txBody>
            </p:sp>
          </p:grp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267925D5-2475-8976-DF06-821FF50ADB7C}"/>
                  </a:ext>
                </a:extLst>
              </p:cNvPr>
              <p:cNvSpPr/>
              <p:nvPr/>
            </p:nvSpPr>
            <p:spPr>
              <a:xfrm>
                <a:off x="3905251" y="310179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73F946CA-7D21-E738-C671-DA197FE61BC5}"/>
                  </a:ext>
                </a:extLst>
              </p:cNvPr>
              <p:cNvSpPr/>
              <p:nvPr/>
            </p:nvSpPr>
            <p:spPr>
              <a:xfrm>
                <a:off x="3986213" y="3101796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9C637E9-84AD-A957-978D-5F8BC1047E3E}"/>
                  </a:ext>
                </a:extLst>
              </p:cNvPr>
              <p:cNvSpPr/>
              <p:nvPr/>
            </p:nvSpPr>
            <p:spPr>
              <a:xfrm>
                <a:off x="4070351" y="310179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5499B108-6D55-C102-F162-10FAEAFFCA98}"/>
                </a:ext>
              </a:extLst>
            </p:cNvPr>
            <p:cNvSpPr/>
            <p:nvPr/>
          </p:nvSpPr>
          <p:spPr>
            <a:xfrm>
              <a:off x="4186235" y="23038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64" name="Groep 9">
            <a:extLst>
              <a:ext uri="{FF2B5EF4-FFF2-40B4-BE49-F238E27FC236}">
                <a16:creationId xmlns:a16="http://schemas.microsoft.com/office/drawing/2014/main" id="{D08DEE47-A039-3CC8-6AE5-E812EC1B862A}"/>
              </a:ext>
            </a:extLst>
          </p:cNvPr>
          <p:cNvGrpSpPr>
            <a:grpSpLocks/>
          </p:cNvGrpSpPr>
          <p:nvPr/>
        </p:nvGrpSpPr>
        <p:grpSpPr bwMode="auto">
          <a:xfrm>
            <a:off x="5278437" y="2303463"/>
            <a:ext cx="823385" cy="876300"/>
            <a:chOff x="5252505" y="2303813"/>
            <a:chExt cx="823385" cy="876300"/>
          </a:xfrm>
        </p:grpSpPr>
        <p:grpSp>
          <p:nvGrpSpPr>
            <p:cNvPr id="65" name="Groep 109">
              <a:extLst>
                <a:ext uri="{FF2B5EF4-FFF2-40B4-BE49-F238E27FC236}">
                  <a16:creationId xmlns:a16="http://schemas.microsoft.com/office/drawing/2014/main" id="{73B6FAE9-B83F-3A9A-DCC3-56E298EAA9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2505" y="2327625"/>
              <a:ext cx="823385" cy="827088"/>
              <a:chOff x="4896908" y="2319158"/>
              <a:chExt cx="823385" cy="827088"/>
            </a:xfrm>
          </p:grpSpPr>
          <p:grpSp>
            <p:nvGrpSpPr>
              <p:cNvPr id="67" name="Groep 17">
                <a:extLst>
                  <a:ext uri="{FF2B5EF4-FFF2-40B4-BE49-F238E27FC236}">
                    <a16:creationId xmlns:a16="http://schemas.microsoft.com/office/drawing/2014/main" id="{F4C5E042-5F25-9AE0-33B0-27CEF7B9FF2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896908" y="2319158"/>
                <a:ext cx="823385" cy="747892"/>
                <a:chOff x="10027568" y="111441"/>
                <a:chExt cx="1618868" cy="1468660"/>
              </a:xfrm>
            </p:grpSpPr>
            <p:pic>
              <p:nvPicPr>
                <p:cNvPr id="71" name="Afbeelding 18">
                  <a:extLst>
                    <a:ext uri="{FF2B5EF4-FFF2-40B4-BE49-F238E27FC236}">
                      <a16:creationId xmlns:a16="http://schemas.microsoft.com/office/drawing/2014/main" id="{180294A4-F9F0-8258-B356-E7D799C4B2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9108" y="164892"/>
                  <a:ext cx="1415208" cy="1415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" name="Tekstvak 19">
                  <a:extLst>
                    <a:ext uri="{FF2B5EF4-FFF2-40B4-BE49-F238E27FC236}">
                      <a16:creationId xmlns:a16="http://schemas.microsoft.com/office/drawing/2014/main" id="{BC6A0BE8-FE3E-7300-D71D-B06E0EAC47F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027568" y="111441"/>
                  <a:ext cx="1618868" cy="4230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Kleine fontein</a:t>
                  </a:r>
                </a:p>
              </p:txBody>
            </p:sp>
          </p:grp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F43D3B0D-F119-6059-3E2D-D77AD2AF7C4E}"/>
                  </a:ext>
                </a:extLst>
              </p:cNvPr>
              <p:cNvSpPr/>
              <p:nvPr/>
            </p:nvSpPr>
            <p:spPr>
              <a:xfrm>
                <a:off x="4995334" y="310020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369FB93E-1B44-79EA-B452-F78D3FA33C6C}"/>
                  </a:ext>
                </a:extLst>
              </p:cNvPr>
              <p:cNvSpPr/>
              <p:nvPr/>
            </p:nvSpPr>
            <p:spPr>
              <a:xfrm>
                <a:off x="5076296" y="3100208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491693A8-C2EA-BB7B-B6FD-72504C1581B8}"/>
                  </a:ext>
                </a:extLst>
              </p:cNvPr>
              <p:cNvSpPr/>
              <p:nvPr/>
            </p:nvSpPr>
            <p:spPr>
              <a:xfrm>
                <a:off x="5160434" y="310020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66" name="Rechthoek 65">
              <a:extLst>
                <a:ext uri="{FF2B5EF4-FFF2-40B4-BE49-F238E27FC236}">
                  <a16:creationId xmlns:a16="http://schemas.microsoft.com/office/drawing/2014/main" id="{A9341AE6-3E5F-9AC1-F7E8-5DCE940BA1B3}"/>
                </a:ext>
              </a:extLst>
            </p:cNvPr>
            <p:cNvSpPr/>
            <p:nvPr/>
          </p:nvSpPr>
          <p:spPr>
            <a:xfrm>
              <a:off x="5262031" y="2303813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73" name="Groep 10">
            <a:extLst>
              <a:ext uri="{FF2B5EF4-FFF2-40B4-BE49-F238E27FC236}">
                <a16:creationId xmlns:a16="http://schemas.microsoft.com/office/drawing/2014/main" id="{3A708882-0F3C-921B-6CE7-50C11B2701FB}"/>
              </a:ext>
            </a:extLst>
          </p:cNvPr>
          <p:cNvGrpSpPr>
            <a:grpSpLocks/>
          </p:cNvGrpSpPr>
          <p:nvPr/>
        </p:nvGrpSpPr>
        <p:grpSpPr bwMode="auto">
          <a:xfrm>
            <a:off x="3111500" y="3389313"/>
            <a:ext cx="798513" cy="876300"/>
            <a:chOff x="3103029" y="3406246"/>
            <a:chExt cx="798513" cy="876300"/>
          </a:xfrm>
        </p:grpSpPr>
        <p:grpSp>
          <p:nvGrpSpPr>
            <p:cNvPr id="74" name="Groep 110">
              <a:extLst>
                <a:ext uri="{FF2B5EF4-FFF2-40B4-BE49-F238E27FC236}">
                  <a16:creationId xmlns:a16="http://schemas.microsoft.com/office/drawing/2014/main" id="{FECC2E91-FBBE-3DC8-25AF-6A83351672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3029" y="3418946"/>
              <a:ext cx="796925" cy="822325"/>
              <a:chOff x="2747432" y="3410479"/>
              <a:chExt cx="796925" cy="822325"/>
            </a:xfrm>
          </p:grpSpPr>
          <p:grpSp>
            <p:nvGrpSpPr>
              <p:cNvPr id="76" name="Groep 29">
                <a:extLst>
                  <a:ext uri="{FF2B5EF4-FFF2-40B4-BE49-F238E27FC236}">
                    <a16:creationId xmlns:a16="http://schemas.microsoft.com/office/drawing/2014/main" id="{AD74DCE8-922A-2779-F594-52BB49A0593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47432" y="3410479"/>
                <a:ext cx="796925" cy="744009"/>
                <a:chOff x="10218304" y="3297069"/>
                <a:chExt cx="1562789" cy="1460770"/>
              </a:xfrm>
            </p:grpSpPr>
            <p:pic>
              <p:nvPicPr>
                <p:cNvPr id="81" name="Afbeelding 30">
                  <a:extLst>
                    <a:ext uri="{FF2B5EF4-FFF2-40B4-BE49-F238E27FC236}">
                      <a16:creationId xmlns:a16="http://schemas.microsoft.com/office/drawing/2014/main" id="{450A327D-D4B8-C42B-EC78-8102E8BB6D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06583" y="3342631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" name="Tekstvak 31">
                  <a:extLst>
                    <a:ext uri="{FF2B5EF4-FFF2-40B4-BE49-F238E27FC236}">
                      <a16:creationId xmlns:a16="http://schemas.microsoft.com/office/drawing/2014/main" id="{B30EDA29-CE98-AF8E-E4FE-48D9ED7C082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18304" y="3297069"/>
                  <a:ext cx="1562789" cy="422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Watervalletje</a:t>
                  </a:r>
                </a:p>
              </p:txBody>
            </p:sp>
          </p:grp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E7CB73C6-7FD5-A2D5-0DC7-B959C47DDD0C}"/>
                  </a:ext>
                </a:extLst>
              </p:cNvPr>
              <p:cNvSpPr/>
              <p:nvPr/>
            </p:nvSpPr>
            <p:spPr>
              <a:xfrm>
                <a:off x="2831570" y="4186766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349CEB3E-2337-833D-7566-FD6C4A58A875}"/>
                  </a:ext>
                </a:extLst>
              </p:cNvPr>
              <p:cNvSpPr/>
              <p:nvPr/>
            </p:nvSpPr>
            <p:spPr>
              <a:xfrm>
                <a:off x="2912532" y="4186766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BB272FC8-37FF-685E-549B-15F4AE5E1442}"/>
                  </a:ext>
                </a:extLst>
              </p:cNvPr>
              <p:cNvSpPr/>
              <p:nvPr/>
            </p:nvSpPr>
            <p:spPr>
              <a:xfrm>
                <a:off x="2996670" y="4186766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79E5DF53-7723-9179-E694-79CACB5D745F}"/>
                  </a:ext>
                </a:extLst>
              </p:cNvPr>
              <p:cNvSpPr/>
              <p:nvPr/>
            </p:nvSpPr>
            <p:spPr>
              <a:xfrm>
                <a:off x="3079220" y="4186766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75" name="Rechthoek 74">
              <a:extLst>
                <a:ext uri="{FF2B5EF4-FFF2-40B4-BE49-F238E27FC236}">
                  <a16:creationId xmlns:a16="http://schemas.microsoft.com/office/drawing/2014/main" id="{FC7D32DF-D668-EAE1-663A-19D14DC6B7A7}"/>
                </a:ext>
              </a:extLst>
            </p:cNvPr>
            <p:cNvSpPr/>
            <p:nvPr/>
          </p:nvSpPr>
          <p:spPr>
            <a:xfrm>
              <a:off x="3104617" y="3406246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83" name="Groep 11">
            <a:extLst>
              <a:ext uri="{FF2B5EF4-FFF2-40B4-BE49-F238E27FC236}">
                <a16:creationId xmlns:a16="http://schemas.microsoft.com/office/drawing/2014/main" id="{231D426E-5354-D3F4-A76D-BC153E17DA36}"/>
              </a:ext>
            </a:extLst>
          </p:cNvPr>
          <p:cNvGrpSpPr>
            <a:grpSpLocks/>
          </p:cNvGrpSpPr>
          <p:nvPr/>
        </p:nvGrpSpPr>
        <p:grpSpPr bwMode="auto">
          <a:xfrm>
            <a:off x="4195763" y="3394075"/>
            <a:ext cx="800099" cy="876300"/>
            <a:chOff x="4178296" y="3394604"/>
            <a:chExt cx="800100" cy="876300"/>
          </a:xfrm>
        </p:grpSpPr>
        <p:grpSp>
          <p:nvGrpSpPr>
            <p:cNvPr id="84" name="Groep 111">
              <a:extLst>
                <a:ext uri="{FF2B5EF4-FFF2-40B4-BE49-F238E27FC236}">
                  <a16:creationId xmlns:a16="http://schemas.microsoft.com/office/drawing/2014/main" id="{83D31899-5BFD-4FE5-ECE6-90AAE78681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6232" y="3407305"/>
              <a:ext cx="792164" cy="823912"/>
              <a:chOff x="3830635" y="3398838"/>
              <a:chExt cx="792164" cy="823912"/>
            </a:xfrm>
          </p:grpSpPr>
          <p:grpSp>
            <p:nvGrpSpPr>
              <p:cNvPr id="86" name="Groep 47">
                <a:extLst>
                  <a:ext uri="{FF2B5EF4-FFF2-40B4-BE49-F238E27FC236}">
                    <a16:creationId xmlns:a16="http://schemas.microsoft.com/office/drawing/2014/main" id="{48690C9F-914E-D208-9490-A0A5741B3EB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30635" y="3398838"/>
                <a:ext cx="792164" cy="738187"/>
                <a:chOff x="3378172" y="3276648"/>
                <a:chExt cx="1560984" cy="1450905"/>
              </a:xfrm>
            </p:grpSpPr>
            <p:pic>
              <p:nvPicPr>
                <p:cNvPr id="91" name="Afbeelding 48">
                  <a:extLst>
                    <a:ext uri="{FF2B5EF4-FFF2-40B4-BE49-F238E27FC236}">
                      <a16:creationId xmlns:a16="http://schemas.microsoft.com/office/drawing/2014/main" id="{0534F321-6B8D-9508-ED21-8A438EA925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59510" y="331234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" name="Tekstvak 49">
                  <a:extLst>
                    <a:ext uri="{FF2B5EF4-FFF2-40B4-BE49-F238E27FC236}">
                      <a16:creationId xmlns:a16="http://schemas.microsoft.com/office/drawing/2014/main" id="{9D87A9E5-8383-A074-3B64-4D9CC14E941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378172" y="3276648"/>
                  <a:ext cx="1560984" cy="6654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Grote fontein</a:t>
                  </a:r>
                </a:p>
              </p:txBody>
            </p:sp>
          </p:grp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0C14E59F-6993-9066-CA0C-54102369FD8F}"/>
                  </a:ext>
                </a:extLst>
              </p:cNvPr>
              <p:cNvSpPr/>
              <p:nvPr/>
            </p:nvSpPr>
            <p:spPr>
              <a:xfrm>
                <a:off x="3905249" y="4176712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A101DF6C-1667-71B7-9E15-862C238E6547}"/>
                  </a:ext>
                </a:extLst>
              </p:cNvPr>
              <p:cNvSpPr/>
              <p:nvPr/>
            </p:nvSpPr>
            <p:spPr>
              <a:xfrm>
                <a:off x="3986211" y="4176712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8E6F2DB0-F719-AE31-5A6A-A8116A070631}"/>
                  </a:ext>
                </a:extLst>
              </p:cNvPr>
              <p:cNvSpPr/>
              <p:nvPr/>
            </p:nvSpPr>
            <p:spPr>
              <a:xfrm>
                <a:off x="4070349" y="4176712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A7107728-8D6E-42C2-D071-CCE338DF7148}"/>
                  </a:ext>
                </a:extLst>
              </p:cNvPr>
              <p:cNvSpPr/>
              <p:nvPr/>
            </p:nvSpPr>
            <p:spPr>
              <a:xfrm>
                <a:off x="4154486" y="4176712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B723EBEB-C4A3-8460-D6A7-0BDD90B8A2F1}"/>
                </a:ext>
              </a:extLst>
            </p:cNvPr>
            <p:cNvSpPr/>
            <p:nvPr/>
          </p:nvSpPr>
          <p:spPr>
            <a:xfrm>
              <a:off x="4178296" y="3394604"/>
              <a:ext cx="796926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93" name="Groep 12">
            <a:extLst>
              <a:ext uri="{FF2B5EF4-FFF2-40B4-BE49-F238E27FC236}">
                <a16:creationId xmlns:a16="http://schemas.microsoft.com/office/drawing/2014/main" id="{760B515E-CA71-FCFD-7881-FF2549B7E1C7}"/>
              </a:ext>
            </a:extLst>
          </p:cNvPr>
          <p:cNvGrpSpPr>
            <a:grpSpLocks/>
          </p:cNvGrpSpPr>
          <p:nvPr/>
        </p:nvGrpSpPr>
        <p:grpSpPr bwMode="auto">
          <a:xfrm>
            <a:off x="5287963" y="3402013"/>
            <a:ext cx="796925" cy="876300"/>
            <a:chOff x="5271026" y="3394604"/>
            <a:chExt cx="796925" cy="876300"/>
          </a:xfrm>
        </p:grpSpPr>
        <p:grpSp>
          <p:nvGrpSpPr>
            <p:cNvPr id="94" name="Groep 112">
              <a:extLst>
                <a:ext uri="{FF2B5EF4-FFF2-40B4-BE49-F238E27FC236}">
                  <a16:creationId xmlns:a16="http://schemas.microsoft.com/office/drawing/2014/main" id="{5EB24EB6-4FD5-A0CE-DB5C-43034F4F8B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08597" y="3397780"/>
              <a:ext cx="719138" cy="833437"/>
              <a:chOff x="4953000" y="3389313"/>
              <a:chExt cx="719138" cy="833437"/>
            </a:xfrm>
          </p:grpSpPr>
          <p:grpSp>
            <p:nvGrpSpPr>
              <p:cNvPr id="96" name="Groep 44">
                <a:extLst>
                  <a:ext uri="{FF2B5EF4-FFF2-40B4-BE49-F238E27FC236}">
                    <a16:creationId xmlns:a16="http://schemas.microsoft.com/office/drawing/2014/main" id="{4B6FF924-E1F9-0229-E1F1-724BB95B2E6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53000" y="3389313"/>
                <a:ext cx="719138" cy="746125"/>
                <a:chOff x="2151119" y="3291480"/>
                <a:chExt cx="1415210" cy="1466359"/>
              </a:xfrm>
            </p:grpSpPr>
            <p:pic>
              <p:nvPicPr>
                <p:cNvPr id="101" name="Afbeelding 45">
                  <a:extLst>
                    <a:ext uri="{FF2B5EF4-FFF2-40B4-BE49-F238E27FC236}">
                      <a16:creationId xmlns:a16="http://schemas.microsoft.com/office/drawing/2014/main" id="{B24AB18F-8290-1747-67B1-C1B2BB1D30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1121" y="3342631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2" name="Tekstvak 46">
                  <a:extLst>
                    <a:ext uri="{FF2B5EF4-FFF2-40B4-BE49-F238E27FC236}">
                      <a16:creationId xmlns:a16="http://schemas.microsoft.com/office/drawing/2014/main" id="{C85216D7-E04C-EA84-FEF8-31171A29D2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51119" y="3291480"/>
                  <a:ext cx="1415208" cy="423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Trekvlot</a:t>
                  </a: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A7D58247-AD4C-2F95-C635-CF996C444E1E}"/>
                  </a:ext>
                </a:extLst>
              </p:cNvPr>
              <p:cNvSpPr/>
              <p:nvPr/>
            </p:nvSpPr>
            <p:spPr>
              <a:xfrm>
                <a:off x="4983691" y="4176712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3302A97A-A5EA-2F1B-7B6E-9297D740C0D2}"/>
                  </a:ext>
                </a:extLst>
              </p:cNvPr>
              <p:cNvSpPr/>
              <p:nvPr/>
            </p:nvSpPr>
            <p:spPr>
              <a:xfrm>
                <a:off x="5064654" y="4176712"/>
                <a:ext cx="46037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FEF44BAD-BA67-4954-4083-B38C9BC56468}"/>
                  </a:ext>
                </a:extLst>
              </p:cNvPr>
              <p:cNvSpPr/>
              <p:nvPr/>
            </p:nvSpPr>
            <p:spPr>
              <a:xfrm>
                <a:off x="5148791" y="4176712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88F44E01-DE10-D097-D802-923E236F4DB4}"/>
                  </a:ext>
                </a:extLst>
              </p:cNvPr>
              <p:cNvSpPr/>
              <p:nvPr/>
            </p:nvSpPr>
            <p:spPr>
              <a:xfrm>
                <a:off x="5231341" y="4176712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95" name="Rechthoek 94">
              <a:extLst>
                <a:ext uri="{FF2B5EF4-FFF2-40B4-BE49-F238E27FC236}">
                  <a16:creationId xmlns:a16="http://schemas.microsoft.com/office/drawing/2014/main" id="{F6E3F6DC-CD64-A48F-498E-1D6BBF623F1C}"/>
                </a:ext>
              </a:extLst>
            </p:cNvPr>
            <p:cNvSpPr/>
            <p:nvPr/>
          </p:nvSpPr>
          <p:spPr>
            <a:xfrm>
              <a:off x="5271026" y="3394604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03" name="Groep 13">
            <a:extLst>
              <a:ext uri="{FF2B5EF4-FFF2-40B4-BE49-F238E27FC236}">
                <a16:creationId xmlns:a16="http://schemas.microsoft.com/office/drawing/2014/main" id="{53728A6D-F83E-4DD3-1267-8A704ED0B48F}"/>
              </a:ext>
            </a:extLst>
          </p:cNvPr>
          <p:cNvGrpSpPr>
            <a:grpSpLocks/>
          </p:cNvGrpSpPr>
          <p:nvPr/>
        </p:nvGrpSpPr>
        <p:grpSpPr bwMode="auto">
          <a:xfrm>
            <a:off x="6354763" y="3394075"/>
            <a:ext cx="796925" cy="876300"/>
            <a:chOff x="6337825" y="3394604"/>
            <a:chExt cx="796925" cy="876300"/>
          </a:xfrm>
        </p:grpSpPr>
        <p:grpSp>
          <p:nvGrpSpPr>
            <p:cNvPr id="104" name="Groep 113">
              <a:extLst>
                <a:ext uri="{FF2B5EF4-FFF2-40B4-BE49-F238E27FC236}">
                  <a16:creationId xmlns:a16="http://schemas.microsoft.com/office/drawing/2014/main" id="{1AB0C118-B1AC-03EF-BB04-084CF4FBBD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88097" y="3397780"/>
              <a:ext cx="719138" cy="842962"/>
              <a:chOff x="6032500" y="3389313"/>
              <a:chExt cx="719138" cy="842962"/>
            </a:xfrm>
          </p:grpSpPr>
          <p:grpSp>
            <p:nvGrpSpPr>
              <p:cNvPr id="106" name="Groep 41">
                <a:extLst>
                  <a:ext uri="{FF2B5EF4-FFF2-40B4-BE49-F238E27FC236}">
                    <a16:creationId xmlns:a16="http://schemas.microsoft.com/office/drawing/2014/main" id="{309CA13C-8DFB-1801-3414-27E4102B1F0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032500" y="3389313"/>
                <a:ext cx="719138" cy="754592"/>
                <a:chOff x="3779955" y="114590"/>
                <a:chExt cx="1415208" cy="1481962"/>
              </a:xfrm>
            </p:grpSpPr>
            <p:pic>
              <p:nvPicPr>
                <p:cNvPr id="111" name="Afbeelding 42">
                  <a:extLst>
                    <a:ext uri="{FF2B5EF4-FFF2-40B4-BE49-F238E27FC236}">
                      <a16:creationId xmlns:a16="http://schemas.microsoft.com/office/drawing/2014/main" id="{A5E30160-FE32-B878-0350-F368EF2E3D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9955" y="181344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" name="Tekstvak 43">
                  <a:extLst>
                    <a:ext uri="{FF2B5EF4-FFF2-40B4-BE49-F238E27FC236}">
                      <a16:creationId xmlns:a16="http://schemas.microsoft.com/office/drawing/2014/main" id="{C8371975-FEB8-116E-BC30-9112969BFE7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79955" y="114590"/>
                  <a:ext cx="1390894" cy="423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Sluis</a:t>
                  </a:r>
                </a:p>
              </p:txBody>
            </p:sp>
          </p:grp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4D52FBE3-AE18-73A3-7CB8-C49DB0C5A10F}"/>
                  </a:ext>
                </a:extLst>
              </p:cNvPr>
              <p:cNvSpPr/>
              <p:nvPr/>
            </p:nvSpPr>
            <p:spPr>
              <a:xfrm>
                <a:off x="6056840" y="4186237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5C0D7C4E-A7A7-A24C-2884-3A8F84C31E85}"/>
                  </a:ext>
                </a:extLst>
              </p:cNvPr>
              <p:cNvSpPr/>
              <p:nvPr/>
            </p:nvSpPr>
            <p:spPr>
              <a:xfrm>
                <a:off x="6137803" y="4186237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CBBBA4B6-068C-FD51-EA07-CE1BBE813BA1}"/>
                  </a:ext>
                </a:extLst>
              </p:cNvPr>
              <p:cNvSpPr/>
              <p:nvPr/>
            </p:nvSpPr>
            <p:spPr>
              <a:xfrm>
                <a:off x="6221940" y="4186237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EB20956E-8EF3-79CE-126B-8DF61193E0BC}"/>
                  </a:ext>
                </a:extLst>
              </p:cNvPr>
              <p:cNvSpPr/>
              <p:nvPr/>
            </p:nvSpPr>
            <p:spPr>
              <a:xfrm>
                <a:off x="6306078" y="4186237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5" name="Rechthoek 104">
              <a:extLst>
                <a:ext uri="{FF2B5EF4-FFF2-40B4-BE49-F238E27FC236}">
                  <a16:creationId xmlns:a16="http://schemas.microsoft.com/office/drawing/2014/main" id="{17C0557A-16F5-B8AB-B4C3-883852D1AF35}"/>
                </a:ext>
              </a:extLst>
            </p:cNvPr>
            <p:cNvSpPr/>
            <p:nvPr/>
          </p:nvSpPr>
          <p:spPr>
            <a:xfrm>
              <a:off x="6337825" y="3394604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13" name="Groep 14">
            <a:extLst>
              <a:ext uri="{FF2B5EF4-FFF2-40B4-BE49-F238E27FC236}">
                <a16:creationId xmlns:a16="http://schemas.microsoft.com/office/drawing/2014/main" id="{146873DA-9383-6EB0-9D87-F3DA841F2247}"/>
              </a:ext>
            </a:extLst>
          </p:cNvPr>
          <p:cNvGrpSpPr>
            <a:grpSpLocks/>
          </p:cNvGrpSpPr>
          <p:nvPr/>
        </p:nvGrpSpPr>
        <p:grpSpPr bwMode="auto">
          <a:xfrm>
            <a:off x="8512175" y="2314575"/>
            <a:ext cx="796925" cy="876300"/>
            <a:chOff x="7429496" y="3394604"/>
            <a:chExt cx="796925" cy="876300"/>
          </a:xfrm>
        </p:grpSpPr>
        <p:grpSp>
          <p:nvGrpSpPr>
            <p:cNvPr id="114" name="Groep 114">
              <a:extLst>
                <a:ext uri="{FF2B5EF4-FFF2-40B4-BE49-F238E27FC236}">
                  <a16:creationId xmlns:a16="http://schemas.microsoft.com/office/drawing/2014/main" id="{0727F290-D9EE-5EF1-F7AE-FA3EE924E3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73955" y="3407305"/>
              <a:ext cx="722835" cy="833437"/>
              <a:chOff x="7118358" y="3398838"/>
              <a:chExt cx="722835" cy="833437"/>
            </a:xfrm>
          </p:grpSpPr>
          <p:grpSp>
            <p:nvGrpSpPr>
              <p:cNvPr id="116" name="Groep 26">
                <a:extLst>
                  <a:ext uri="{FF2B5EF4-FFF2-40B4-BE49-F238E27FC236}">
                    <a16:creationId xmlns:a16="http://schemas.microsoft.com/office/drawing/2014/main" id="{0C8B6E86-470D-3E69-9C0E-B546A0ACD48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118358" y="3398838"/>
                <a:ext cx="722835" cy="738187"/>
                <a:chOff x="8678940" y="3309237"/>
                <a:chExt cx="1419351" cy="1448602"/>
              </a:xfrm>
            </p:grpSpPr>
            <p:pic>
              <p:nvPicPr>
                <p:cNvPr id="121" name="Afbeelding 27">
                  <a:extLst>
                    <a:ext uri="{FF2B5EF4-FFF2-40B4-BE49-F238E27FC236}">
                      <a16:creationId xmlns:a16="http://schemas.microsoft.com/office/drawing/2014/main" id="{D8EF5C2F-A9CD-30A9-4096-101E25993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3083" y="3342631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2" name="Tekstvak 28">
                  <a:extLst>
                    <a:ext uri="{FF2B5EF4-FFF2-40B4-BE49-F238E27FC236}">
                      <a16:creationId xmlns:a16="http://schemas.microsoft.com/office/drawing/2014/main" id="{8F83D411-159B-3D80-630B-BB0EE7D02E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678940" y="3309237"/>
                  <a:ext cx="1401559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Waterrad</a:t>
                  </a:r>
                </a:p>
              </p:txBody>
            </p:sp>
          </p:grp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3B6DFEDA-1D43-FC6C-2677-EFAE2644BED2}"/>
                  </a:ext>
                </a:extLst>
              </p:cNvPr>
              <p:cNvSpPr/>
              <p:nvPr/>
            </p:nvSpPr>
            <p:spPr>
              <a:xfrm>
                <a:off x="7132636" y="4186237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4F4793BC-B614-700B-5405-F214B924120A}"/>
                  </a:ext>
                </a:extLst>
              </p:cNvPr>
              <p:cNvSpPr/>
              <p:nvPr/>
            </p:nvSpPr>
            <p:spPr>
              <a:xfrm>
                <a:off x="7213599" y="4186237"/>
                <a:ext cx="46037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D57EDBB3-4E2F-CEEA-A911-AA0B9AF070D1}"/>
                  </a:ext>
                </a:extLst>
              </p:cNvPr>
              <p:cNvSpPr/>
              <p:nvPr/>
            </p:nvSpPr>
            <p:spPr>
              <a:xfrm>
                <a:off x="7297736" y="4186237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16B2825A-38A9-5CE7-73D8-30522B07F4AB}"/>
                  </a:ext>
                </a:extLst>
              </p:cNvPr>
              <p:cNvSpPr/>
              <p:nvPr/>
            </p:nvSpPr>
            <p:spPr>
              <a:xfrm>
                <a:off x="7380286" y="4186237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15" name="Rechthoek 114">
              <a:extLst>
                <a:ext uri="{FF2B5EF4-FFF2-40B4-BE49-F238E27FC236}">
                  <a16:creationId xmlns:a16="http://schemas.microsoft.com/office/drawing/2014/main" id="{98AB7407-8E5A-8CBD-3F55-6756C7AAF95D}"/>
                </a:ext>
              </a:extLst>
            </p:cNvPr>
            <p:cNvSpPr/>
            <p:nvPr/>
          </p:nvSpPr>
          <p:spPr>
            <a:xfrm>
              <a:off x="7429496" y="3394604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23" name="Groep 15">
            <a:extLst>
              <a:ext uri="{FF2B5EF4-FFF2-40B4-BE49-F238E27FC236}">
                <a16:creationId xmlns:a16="http://schemas.microsoft.com/office/drawing/2014/main" id="{349D54B6-BE20-7EC7-CFA0-C48CAF10AC15}"/>
              </a:ext>
            </a:extLst>
          </p:cNvPr>
          <p:cNvGrpSpPr>
            <a:grpSpLocks/>
          </p:cNvGrpSpPr>
          <p:nvPr/>
        </p:nvGrpSpPr>
        <p:grpSpPr bwMode="auto">
          <a:xfrm>
            <a:off x="8512176" y="1228725"/>
            <a:ext cx="796925" cy="876300"/>
            <a:chOff x="8505292" y="3394604"/>
            <a:chExt cx="796925" cy="876300"/>
          </a:xfrm>
        </p:grpSpPr>
        <p:grpSp>
          <p:nvGrpSpPr>
            <p:cNvPr id="124" name="Groep 115">
              <a:extLst>
                <a:ext uri="{FF2B5EF4-FFF2-40B4-BE49-F238E27FC236}">
                  <a16:creationId xmlns:a16="http://schemas.microsoft.com/office/drawing/2014/main" id="{44B73483-1E49-FD16-C4C0-9D802266A2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48685" y="3407305"/>
              <a:ext cx="736600" cy="823912"/>
              <a:chOff x="8193088" y="3398838"/>
              <a:chExt cx="736600" cy="823912"/>
            </a:xfrm>
          </p:grpSpPr>
          <p:grpSp>
            <p:nvGrpSpPr>
              <p:cNvPr id="126" name="Groep 5">
                <a:extLst>
                  <a:ext uri="{FF2B5EF4-FFF2-40B4-BE49-F238E27FC236}">
                    <a16:creationId xmlns:a16="http://schemas.microsoft.com/office/drawing/2014/main" id="{BB0613D5-ACEE-D4E5-9327-681602E5384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193088" y="3398838"/>
                <a:ext cx="736600" cy="742950"/>
                <a:chOff x="9980168" y="1721258"/>
                <a:chExt cx="1464148" cy="1477484"/>
              </a:xfrm>
            </p:grpSpPr>
            <p:pic>
              <p:nvPicPr>
                <p:cNvPr id="131" name="Afbeelding 6">
                  <a:extLst>
                    <a:ext uri="{FF2B5EF4-FFF2-40B4-BE49-F238E27FC236}">
                      <a16:creationId xmlns:a16="http://schemas.microsoft.com/office/drawing/2014/main" id="{6AFA292D-8158-114D-F48C-C6319EDAEB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0168" y="1768239"/>
                  <a:ext cx="1430503" cy="14305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" name="Tekstvak 7">
                  <a:extLst>
                    <a:ext uri="{FF2B5EF4-FFF2-40B4-BE49-F238E27FC236}">
                      <a16:creationId xmlns:a16="http://schemas.microsoft.com/office/drawing/2014/main" id="{39E2C241-83CB-8E65-0148-B8B62184F9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035892" y="1721258"/>
                  <a:ext cx="1408424" cy="4280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Eilandje</a:t>
                  </a:r>
                </a:p>
              </p:txBody>
            </p:sp>
          </p:grpSp>
          <p:sp>
            <p:nvSpPr>
              <p:cNvPr id="127" name="Ovaal 126">
                <a:extLst>
                  <a:ext uri="{FF2B5EF4-FFF2-40B4-BE49-F238E27FC236}">
                    <a16:creationId xmlns:a16="http://schemas.microsoft.com/office/drawing/2014/main" id="{ABF22303-CCA3-7CAB-EC32-8A7AA3CA6732}"/>
                  </a:ext>
                </a:extLst>
              </p:cNvPr>
              <p:cNvSpPr/>
              <p:nvPr/>
            </p:nvSpPr>
            <p:spPr>
              <a:xfrm>
                <a:off x="8224307" y="4176712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17232336-D030-D657-9773-60DA7DD5A38C}"/>
                  </a:ext>
                </a:extLst>
              </p:cNvPr>
              <p:cNvSpPr/>
              <p:nvPr/>
            </p:nvSpPr>
            <p:spPr>
              <a:xfrm>
                <a:off x="8305270" y="4176712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29" name="Ovaal 128">
                <a:extLst>
                  <a:ext uri="{FF2B5EF4-FFF2-40B4-BE49-F238E27FC236}">
                    <a16:creationId xmlns:a16="http://schemas.microsoft.com/office/drawing/2014/main" id="{8B0CBF54-4225-E771-6315-1C8DAC4B2B58}"/>
                  </a:ext>
                </a:extLst>
              </p:cNvPr>
              <p:cNvSpPr/>
              <p:nvPr/>
            </p:nvSpPr>
            <p:spPr>
              <a:xfrm>
                <a:off x="8389407" y="4176712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30" name="Ovaal 129">
                <a:extLst>
                  <a:ext uri="{FF2B5EF4-FFF2-40B4-BE49-F238E27FC236}">
                    <a16:creationId xmlns:a16="http://schemas.microsoft.com/office/drawing/2014/main" id="{2C654617-3AF4-AB0E-2EC2-F8AE51F18764}"/>
                  </a:ext>
                </a:extLst>
              </p:cNvPr>
              <p:cNvSpPr/>
              <p:nvPr/>
            </p:nvSpPr>
            <p:spPr>
              <a:xfrm>
                <a:off x="8471957" y="4176712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25" name="Rechthoek 124">
              <a:extLst>
                <a:ext uri="{FF2B5EF4-FFF2-40B4-BE49-F238E27FC236}">
                  <a16:creationId xmlns:a16="http://schemas.microsoft.com/office/drawing/2014/main" id="{035456D3-CDE5-711A-5D29-D06E54E6E788}"/>
                </a:ext>
              </a:extLst>
            </p:cNvPr>
            <p:cNvSpPr/>
            <p:nvPr/>
          </p:nvSpPr>
          <p:spPr>
            <a:xfrm>
              <a:off x="8505292" y="3394604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55" name="Groep 154">
            <a:extLst>
              <a:ext uri="{FF2B5EF4-FFF2-40B4-BE49-F238E27FC236}">
                <a16:creationId xmlns:a16="http://schemas.microsoft.com/office/drawing/2014/main" id="{83F3AEC4-99A3-64A4-F653-F31303972C56}"/>
              </a:ext>
            </a:extLst>
          </p:cNvPr>
          <p:cNvGrpSpPr/>
          <p:nvPr/>
        </p:nvGrpSpPr>
        <p:grpSpPr>
          <a:xfrm>
            <a:off x="6391278" y="2303463"/>
            <a:ext cx="800099" cy="876300"/>
            <a:chOff x="6391278" y="2303463"/>
            <a:chExt cx="800099" cy="876300"/>
          </a:xfrm>
        </p:grpSpPr>
        <p:pic>
          <p:nvPicPr>
            <p:cNvPr id="153" name="Afbeelding 152" descr="Afbeelding met schets, tekening, kunst, illustratie&#10;&#10;Door AI gegenereerde inhoud is mogelijk onjuist.">
              <a:extLst>
                <a:ext uri="{FF2B5EF4-FFF2-40B4-BE49-F238E27FC236}">
                  <a16:creationId xmlns:a16="http://schemas.microsoft.com/office/drawing/2014/main" id="{86BE3E9A-F9F4-8DF9-3E9C-376DA876D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6" t="28741" r="12060" b="29403"/>
            <a:stretch>
              <a:fillRect/>
            </a:stretch>
          </p:blipFill>
          <p:spPr>
            <a:xfrm>
              <a:off x="6435196" y="2341515"/>
              <a:ext cx="714376" cy="714423"/>
            </a:xfrm>
            <a:prstGeom prst="rect">
              <a:avLst/>
            </a:prstGeom>
          </p:spPr>
        </p:pic>
        <p:grpSp>
          <p:nvGrpSpPr>
            <p:cNvPr id="2" name="Groep 11">
              <a:extLst>
                <a:ext uri="{FF2B5EF4-FFF2-40B4-BE49-F238E27FC236}">
                  <a16:creationId xmlns:a16="http://schemas.microsoft.com/office/drawing/2014/main" id="{64C6A37C-086D-CFBB-E528-BC38DB6AC3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91278" y="2303463"/>
              <a:ext cx="800099" cy="876300"/>
              <a:chOff x="4178296" y="3394604"/>
              <a:chExt cx="800100" cy="876300"/>
            </a:xfrm>
          </p:grpSpPr>
          <p:grpSp>
            <p:nvGrpSpPr>
              <p:cNvPr id="3" name="Groep 111">
                <a:extLst>
                  <a:ext uri="{FF2B5EF4-FFF2-40B4-BE49-F238E27FC236}">
                    <a16:creationId xmlns:a16="http://schemas.microsoft.com/office/drawing/2014/main" id="{BCA06CFE-0B32-6865-05DE-8B429032BE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6232" y="3407304"/>
                <a:ext cx="792164" cy="823913"/>
                <a:chOff x="3830635" y="3398837"/>
                <a:chExt cx="792164" cy="823913"/>
              </a:xfrm>
            </p:grpSpPr>
            <p:sp>
              <p:nvSpPr>
                <p:cNvPr id="139" name="Tekstvak 49">
                  <a:extLst>
                    <a:ext uri="{FF2B5EF4-FFF2-40B4-BE49-F238E27FC236}">
                      <a16:creationId xmlns:a16="http://schemas.microsoft.com/office/drawing/2014/main" id="{D214A39B-BFA0-ADB6-FF9A-AFA01C170D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30635" y="3398837"/>
                  <a:ext cx="792164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Waterpomp</a:t>
                  </a:r>
                </a:p>
              </p:txBody>
            </p:sp>
            <p:sp>
              <p:nvSpPr>
                <p:cNvPr id="134" name="Ovaal 133">
                  <a:extLst>
                    <a:ext uri="{FF2B5EF4-FFF2-40B4-BE49-F238E27FC236}">
                      <a16:creationId xmlns:a16="http://schemas.microsoft.com/office/drawing/2014/main" id="{642A6B84-A381-8751-98E7-BC1A5F5CC119}"/>
                    </a:ext>
                  </a:extLst>
                </p:cNvPr>
                <p:cNvSpPr/>
                <p:nvPr/>
              </p:nvSpPr>
              <p:spPr>
                <a:xfrm>
                  <a:off x="3905249" y="41767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Ovaal 134">
                  <a:extLst>
                    <a:ext uri="{FF2B5EF4-FFF2-40B4-BE49-F238E27FC236}">
                      <a16:creationId xmlns:a16="http://schemas.microsoft.com/office/drawing/2014/main" id="{7A4C05E0-0689-A107-97CC-72DE419F659D}"/>
                    </a:ext>
                  </a:extLst>
                </p:cNvPr>
                <p:cNvSpPr/>
                <p:nvPr/>
              </p:nvSpPr>
              <p:spPr>
                <a:xfrm>
                  <a:off x="3986211" y="4176712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Ovaal 135">
                  <a:extLst>
                    <a:ext uri="{FF2B5EF4-FFF2-40B4-BE49-F238E27FC236}">
                      <a16:creationId xmlns:a16="http://schemas.microsoft.com/office/drawing/2014/main" id="{2472C3EE-9FEE-6B6D-794F-44F402D738DC}"/>
                    </a:ext>
                  </a:extLst>
                </p:cNvPr>
                <p:cNvSpPr/>
                <p:nvPr/>
              </p:nvSpPr>
              <p:spPr>
                <a:xfrm>
                  <a:off x="4070349" y="41767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Ovaal 136">
                  <a:extLst>
                    <a:ext uri="{FF2B5EF4-FFF2-40B4-BE49-F238E27FC236}">
                      <a16:creationId xmlns:a16="http://schemas.microsoft.com/office/drawing/2014/main" id="{40A10CDB-0518-732F-F113-4D97EB95E7A8}"/>
                    </a:ext>
                  </a:extLst>
                </p:cNvPr>
                <p:cNvSpPr/>
                <p:nvPr/>
              </p:nvSpPr>
              <p:spPr>
                <a:xfrm>
                  <a:off x="4154486" y="41767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" name="Rechthoek 3">
                <a:extLst>
                  <a:ext uri="{FF2B5EF4-FFF2-40B4-BE49-F238E27FC236}">
                    <a16:creationId xmlns:a16="http://schemas.microsoft.com/office/drawing/2014/main" id="{82AE00F1-E393-FE6D-B22E-514ACE47A518}"/>
                  </a:ext>
                </a:extLst>
              </p:cNvPr>
              <p:cNvSpPr/>
              <p:nvPr/>
            </p:nvSpPr>
            <p:spPr>
              <a:xfrm>
                <a:off x="4178296" y="3394604"/>
                <a:ext cx="796926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4" name="Groep 153">
            <a:extLst>
              <a:ext uri="{FF2B5EF4-FFF2-40B4-BE49-F238E27FC236}">
                <a16:creationId xmlns:a16="http://schemas.microsoft.com/office/drawing/2014/main" id="{1A117B62-7120-1AD9-A28D-C75C57729E1A}"/>
              </a:ext>
            </a:extLst>
          </p:cNvPr>
          <p:cNvGrpSpPr/>
          <p:nvPr/>
        </p:nvGrpSpPr>
        <p:grpSpPr>
          <a:xfrm>
            <a:off x="7437438" y="2316163"/>
            <a:ext cx="800099" cy="876300"/>
            <a:chOff x="7437438" y="2316163"/>
            <a:chExt cx="800099" cy="876300"/>
          </a:xfrm>
        </p:grpSpPr>
        <p:pic>
          <p:nvPicPr>
            <p:cNvPr id="151" name="Afbeelding 150" descr="Afbeelding met Dans, silhouet&#10;&#10;Door AI gegenereerde inhoud is mogelijk onjuist.">
              <a:extLst>
                <a:ext uri="{FF2B5EF4-FFF2-40B4-BE49-F238E27FC236}">
                  <a16:creationId xmlns:a16="http://schemas.microsoft.com/office/drawing/2014/main" id="{902FBABD-16C1-C7DF-B3E1-D3D19A644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8" t="3540" r="7549" b="1218"/>
            <a:stretch>
              <a:fillRect/>
            </a:stretch>
          </p:blipFill>
          <p:spPr>
            <a:xfrm>
              <a:off x="7483045" y="2359469"/>
              <a:ext cx="697343" cy="708604"/>
            </a:xfrm>
            <a:prstGeom prst="rect">
              <a:avLst/>
            </a:prstGeom>
          </p:spPr>
        </p:pic>
        <p:grpSp>
          <p:nvGrpSpPr>
            <p:cNvPr id="140" name="Groep 11">
              <a:extLst>
                <a:ext uri="{FF2B5EF4-FFF2-40B4-BE49-F238E27FC236}">
                  <a16:creationId xmlns:a16="http://schemas.microsoft.com/office/drawing/2014/main" id="{C44AB33F-D3DF-D9D6-B8F0-17B6509A5E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37438" y="2316163"/>
              <a:ext cx="800099" cy="876300"/>
              <a:chOff x="4178296" y="3394604"/>
              <a:chExt cx="800100" cy="876300"/>
            </a:xfrm>
          </p:grpSpPr>
          <p:grpSp>
            <p:nvGrpSpPr>
              <p:cNvPr id="141" name="Groep 111">
                <a:extLst>
                  <a:ext uri="{FF2B5EF4-FFF2-40B4-BE49-F238E27FC236}">
                    <a16:creationId xmlns:a16="http://schemas.microsoft.com/office/drawing/2014/main" id="{A27993AB-5A37-6519-F609-4569C35587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6232" y="3407304"/>
                <a:ext cx="792164" cy="823913"/>
                <a:chOff x="3830635" y="3398837"/>
                <a:chExt cx="792164" cy="823913"/>
              </a:xfrm>
            </p:grpSpPr>
            <p:sp>
              <p:nvSpPr>
                <p:cNvPr id="149" name="Tekstvak 49">
                  <a:extLst>
                    <a:ext uri="{FF2B5EF4-FFF2-40B4-BE49-F238E27FC236}">
                      <a16:creationId xmlns:a16="http://schemas.microsoft.com/office/drawing/2014/main" id="{032235E5-E905-C9AE-0B18-C7556C39F41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30635" y="3398837"/>
                  <a:ext cx="792164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Zwemwater</a:t>
                  </a:r>
                </a:p>
              </p:txBody>
            </p:sp>
            <p:sp>
              <p:nvSpPr>
                <p:cNvPr id="144" name="Ovaal 143">
                  <a:extLst>
                    <a:ext uri="{FF2B5EF4-FFF2-40B4-BE49-F238E27FC236}">
                      <a16:creationId xmlns:a16="http://schemas.microsoft.com/office/drawing/2014/main" id="{1FC59928-E1D3-693C-AC03-84F33D232956}"/>
                    </a:ext>
                  </a:extLst>
                </p:cNvPr>
                <p:cNvSpPr/>
                <p:nvPr/>
              </p:nvSpPr>
              <p:spPr>
                <a:xfrm>
                  <a:off x="3905249" y="41767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Ovaal 144">
                  <a:extLst>
                    <a:ext uri="{FF2B5EF4-FFF2-40B4-BE49-F238E27FC236}">
                      <a16:creationId xmlns:a16="http://schemas.microsoft.com/office/drawing/2014/main" id="{A49BF9C9-A6D3-C730-6162-C50FD414807A}"/>
                    </a:ext>
                  </a:extLst>
                </p:cNvPr>
                <p:cNvSpPr/>
                <p:nvPr/>
              </p:nvSpPr>
              <p:spPr>
                <a:xfrm>
                  <a:off x="3986211" y="4176712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Ovaal 145">
                  <a:extLst>
                    <a:ext uri="{FF2B5EF4-FFF2-40B4-BE49-F238E27FC236}">
                      <a16:creationId xmlns:a16="http://schemas.microsoft.com/office/drawing/2014/main" id="{9C49D401-DF8D-4270-0DEE-C9D458BD8DD2}"/>
                    </a:ext>
                  </a:extLst>
                </p:cNvPr>
                <p:cNvSpPr/>
                <p:nvPr/>
              </p:nvSpPr>
              <p:spPr>
                <a:xfrm>
                  <a:off x="4070349" y="41767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Ovaal 146">
                  <a:extLst>
                    <a:ext uri="{FF2B5EF4-FFF2-40B4-BE49-F238E27FC236}">
                      <a16:creationId xmlns:a16="http://schemas.microsoft.com/office/drawing/2014/main" id="{AED75062-8368-A54E-1A98-ADD44498ECBE}"/>
                    </a:ext>
                  </a:extLst>
                </p:cNvPr>
                <p:cNvSpPr/>
                <p:nvPr/>
              </p:nvSpPr>
              <p:spPr>
                <a:xfrm>
                  <a:off x="4154486" y="4176712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2" name="Rechthoek 141">
                <a:extLst>
                  <a:ext uri="{FF2B5EF4-FFF2-40B4-BE49-F238E27FC236}">
                    <a16:creationId xmlns:a16="http://schemas.microsoft.com/office/drawing/2014/main" id="{2C1FC4BE-3A0D-45BA-6179-CFDB39769226}"/>
                  </a:ext>
                </a:extLst>
              </p:cNvPr>
              <p:cNvSpPr/>
              <p:nvPr/>
            </p:nvSpPr>
            <p:spPr>
              <a:xfrm>
                <a:off x="4178296" y="3394604"/>
                <a:ext cx="796926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5975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6081AB-4BDD-4415-F12D-0552C7B0042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0571A5-009E-74E7-D874-BBDE05A9E1A7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11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799AFDC-F793-8607-5D6A-136164CBABB6}"/>
              </a:ext>
            </a:extLst>
          </p:cNvPr>
          <p:cNvSpPr>
            <a:spLocks noChangeAspect="1"/>
          </p:cNvSpPr>
          <p:nvPr/>
        </p:nvSpPr>
        <p:spPr>
          <a:xfrm>
            <a:off x="1134110" y="869696"/>
            <a:ext cx="879475" cy="876300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STRAAT EN PLEIN</a:t>
            </a:r>
          </a:p>
        </p:txBody>
      </p:sp>
      <p:grpSp>
        <p:nvGrpSpPr>
          <p:cNvPr id="8" name="Groep 1">
            <a:extLst>
              <a:ext uri="{FF2B5EF4-FFF2-40B4-BE49-F238E27FC236}">
                <a16:creationId xmlns:a16="http://schemas.microsoft.com/office/drawing/2014/main" id="{79034578-8FBD-F5D6-FF35-D864DE862891}"/>
              </a:ext>
            </a:extLst>
          </p:cNvPr>
          <p:cNvGrpSpPr>
            <a:grpSpLocks/>
          </p:cNvGrpSpPr>
          <p:nvPr/>
        </p:nvGrpSpPr>
        <p:grpSpPr bwMode="auto">
          <a:xfrm>
            <a:off x="2343785" y="863346"/>
            <a:ext cx="796925" cy="877888"/>
            <a:chOff x="3121028" y="1237722"/>
            <a:chExt cx="796925" cy="879116"/>
          </a:xfrm>
        </p:grpSpPr>
        <p:grpSp>
          <p:nvGrpSpPr>
            <p:cNvPr id="9" name="Groep 73">
              <a:extLst>
                <a:ext uri="{FF2B5EF4-FFF2-40B4-BE49-F238E27FC236}">
                  <a16:creationId xmlns:a16="http://schemas.microsoft.com/office/drawing/2014/main" id="{79F58AE7-3D75-8B35-D09C-CCD175580C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5424" y="1237722"/>
              <a:ext cx="746125" cy="842433"/>
              <a:chOff x="2782888" y="1220788"/>
              <a:chExt cx="746125" cy="842433"/>
            </a:xfrm>
          </p:grpSpPr>
          <p:grpSp>
            <p:nvGrpSpPr>
              <p:cNvPr id="11" name="Groep 69">
                <a:extLst>
                  <a:ext uri="{FF2B5EF4-FFF2-40B4-BE49-F238E27FC236}">
                    <a16:creationId xmlns:a16="http://schemas.microsoft.com/office/drawing/2014/main" id="{83B903F2-AFB8-F074-02A0-86E91AD5638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82888" y="1220788"/>
                <a:ext cx="746125" cy="754062"/>
                <a:chOff x="295656" y="1700997"/>
                <a:chExt cx="1480279" cy="1496704"/>
              </a:xfrm>
            </p:grpSpPr>
            <p:pic>
              <p:nvPicPr>
                <p:cNvPr id="15" name="Afbeelding 10">
                  <a:extLst>
                    <a:ext uri="{FF2B5EF4-FFF2-40B4-BE49-F238E27FC236}">
                      <a16:creationId xmlns:a16="http://schemas.microsoft.com/office/drawing/2014/main" id="{0DC1F9E4-3067-AEF5-468A-441FC9C940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5656" y="1768239"/>
                  <a:ext cx="1429462" cy="14294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Tekstvak 39">
                  <a:extLst>
                    <a:ext uri="{FF2B5EF4-FFF2-40B4-BE49-F238E27FC236}">
                      <a16:creationId xmlns:a16="http://schemas.microsoft.com/office/drawing/2014/main" id="{63EE0E63-B466-3129-7D3B-7D5B73B48A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5658" y="1700997"/>
                  <a:ext cx="1480277" cy="4277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Brede stoep</a:t>
                  </a:r>
                </a:p>
              </p:txBody>
            </p:sp>
          </p:grp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1DFAC44B-4A95-2773-FAEB-D6A38EA5ED44}"/>
                  </a:ext>
                </a:extLst>
              </p:cNvPr>
              <p:cNvSpPr/>
              <p:nvPr/>
            </p:nvSpPr>
            <p:spPr>
              <a:xfrm>
                <a:off x="2808817" y="2017239"/>
                <a:ext cx="44450" cy="46101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F4CA2B38-7D02-D40A-96E4-1010533DFB5F}"/>
                  </a:ext>
                </a:extLst>
              </p:cNvPr>
              <p:cNvSpPr/>
              <p:nvPr/>
            </p:nvSpPr>
            <p:spPr>
              <a:xfrm>
                <a:off x="2889780" y="2017239"/>
                <a:ext cx="46037" cy="46101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4" name="Ovaal 13">
                <a:extLst>
                  <a:ext uri="{FF2B5EF4-FFF2-40B4-BE49-F238E27FC236}">
                    <a16:creationId xmlns:a16="http://schemas.microsoft.com/office/drawing/2014/main" id="{909EAB11-96EF-6803-86E6-DABF76B279CC}"/>
                  </a:ext>
                </a:extLst>
              </p:cNvPr>
              <p:cNvSpPr/>
              <p:nvPr/>
            </p:nvSpPr>
            <p:spPr>
              <a:xfrm>
                <a:off x="2973917" y="2017239"/>
                <a:ext cx="44450" cy="46101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E0054B3D-C094-26ED-2451-3015D77769E7}"/>
                </a:ext>
              </a:extLst>
            </p:cNvPr>
            <p:cNvSpPr/>
            <p:nvPr/>
          </p:nvSpPr>
          <p:spPr>
            <a:xfrm>
              <a:off x="3121028" y="1240901"/>
              <a:ext cx="796925" cy="875937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7" name="Groep 2">
            <a:extLst>
              <a:ext uri="{FF2B5EF4-FFF2-40B4-BE49-F238E27FC236}">
                <a16:creationId xmlns:a16="http://schemas.microsoft.com/office/drawing/2014/main" id="{C40A24AE-EC46-1441-20F2-790061D1B3C1}"/>
              </a:ext>
            </a:extLst>
          </p:cNvPr>
          <p:cNvGrpSpPr>
            <a:grpSpLocks/>
          </p:cNvGrpSpPr>
          <p:nvPr/>
        </p:nvGrpSpPr>
        <p:grpSpPr bwMode="auto">
          <a:xfrm>
            <a:off x="3408998" y="844296"/>
            <a:ext cx="796925" cy="893763"/>
            <a:chOff x="4186240" y="1218672"/>
            <a:chExt cx="796925" cy="894991"/>
          </a:xfrm>
        </p:grpSpPr>
        <p:grpSp>
          <p:nvGrpSpPr>
            <p:cNvPr id="18" name="Groep 76">
              <a:extLst>
                <a:ext uri="{FF2B5EF4-FFF2-40B4-BE49-F238E27FC236}">
                  <a16:creationId xmlns:a16="http://schemas.microsoft.com/office/drawing/2014/main" id="{8E976EFB-6517-8536-FAD7-2D8795AE0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6349" y="1218672"/>
              <a:ext cx="755650" cy="861483"/>
              <a:chOff x="3833813" y="1201738"/>
              <a:chExt cx="755650" cy="861483"/>
            </a:xfrm>
          </p:grpSpPr>
          <p:grpSp>
            <p:nvGrpSpPr>
              <p:cNvPr id="20" name="Groep 139">
                <a:extLst>
                  <a:ext uri="{FF2B5EF4-FFF2-40B4-BE49-F238E27FC236}">
                    <a16:creationId xmlns:a16="http://schemas.microsoft.com/office/drawing/2014/main" id="{963D1500-7422-8198-C55E-4D78C44A4BE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33813" y="1201738"/>
                <a:ext cx="755650" cy="779462"/>
                <a:chOff x="6966048" y="3225935"/>
                <a:chExt cx="1486783" cy="1531904"/>
              </a:xfrm>
            </p:grpSpPr>
            <p:pic>
              <p:nvPicPr>
                <p:cNvPr id="24" name="Afbeelding 140">
                  <a:extLst>
                    <a:ext uri="{FF2B5EF4-FFF2-40B4-BE49-F238E27FC236}">
                      <a16:creationId xmlns:a16="http://schemas.microsoft.com/office/drawing/2014/main" id="{468A3B74-1A85-DF0E-E52D-2B00918AA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37623" y="3342631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" name="Tekstvak 141">
                  <a:extLst>
                    <a:ext uri="{FF2B5EF4-FFF2-40B4-BE49-F238E27FC236}">
                      <a16:creationId xmlns:a16="http://schemas.microsoft.com/office/drawing/2014/main" id="{15F07197-59C5-8E33-7703-9547251358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966048" y="3225935"/>
                  <a:ext cx="1414773" cy="6654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Veilige oversteek</a:t>
                  </a:r>
                </a:p>
              </p:txBody>
            </p:sp>
          </p:grp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6534945E-F5AD-0855-C5ED-602C451D33E6}"/>
                  </a:ext>
                </a:extLst>
              </p:cNvPr>
              <p:cNvSpPr/>
              <p:nvPr/>
            </p:nvSpPr>
            <p:spPr>
              <a:xfrm>
                <a:off x="3867679" y="2017245"/>
                <a:ext cx="44450" cy="46100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B652A7B5-21B7-2DA8-AE2B-8F04C7987DB4}"/>
                  </a:ext>
                </a:extLst>
              </p:cNvPr>
              <p:cNvSpPr/>
              <p:nvPr/>
            </p:nvSpPr>
            <p:spPr>
              <a:xfrm>
                <a:off x="3948641" y="2017245"/>
                <a:ext cx="46038" cy="46100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629E5B67-4E14-31E7-6D7B-1A4225AFD79E}"/>
                  </a:ext>
                </a:extLst>
              </p:cNvPr>
              <p:cNvSpPr/>
              <p:nvPr/>
            </p:nvSpPr>
            <p:spPr>
              <a:xfrm>
                <a:off x="4032779" y="2017245"/>
                <a:ext cx="44450" cy="46100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06AEBA01-333F-009D-72FB-9F77635193EB}"/>
                </a:ext>
              </a:extLst>
            </p:cNvPr>
            <p:cNvSpPr/>
            <p:nvPr/>
          </p:nvSpPr>
          <p:spPr>
            <a:xfrm>
              <a:off x="4186240" y="1237748"/>
              <a:ext cx="796925" cy="875915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6" name="Groep 3">
            <a:extLst>
              <a:ext uri="{FF2B5EF4-FFF2-40B4-BE49-F238E27FC236}">
                <a16:creationId xmlns:a16="http://schemas.microsoft.com/office/drawing/2014/main" id="{A3DA3DF4-4CE9-E79F-66DA-0F016676BF1A}"/>
              </a:ext>
            </a:extLst>
          </p:cNvPr>
          <p:cNvGrpSpPr>
            <a:grpSpLocks/>
          </p:cNvGrpSpPr>
          <p:nvPr/>
        </p:nvGrpSpPr>
        <p:grpSpPr bwMode="auto">
          <a:xfrm>
            <a:off x="2329498" y="1938084"/>
            <a:ext cx="890587" cy="876300"/>
            <a:chOff x="3098274" y="2321690"/>
            <a:chExt cx="890587" cy="876300"/>
          </a:xfrm>
        </p:grpSpPr>
        <p:grpSp>
          <p:nvGrpSpPr>
            <p:cNvPr id="27" name="Groep 80">
              <a:extLst>
                <a:ext uri="{FF2B5EF4-FFF2-40B4-BE49-F238E27FC236}">
                  <a16:creationId xmlns:a16="http://schemas.microsoft.com/office/drawing/2014/main" id="{8E12BE2A-80E0-7DF1-0101-1C828589AF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8274" y="2328334"/>
              <a:ext cx="890587" cy="836613"/>
              <a:chOff x="2725738" y="2311400"/>
              <a:chExt cx="890587" cy="836613"/>
            </a:xfrm>
          </p:grpSpPr>
          <p:grpSp>
            <p:nvGrpSpPr>
              <p:cNvPr id="29" name="Groep 136">
                <a:extLst>
                  <a:ext uri="{FF2B5EF4-FFF2-40B4-BE49-F238E27FC236}">
                    <a16:creationId xmlns:a16="http://schemas.microsoft.com/office/drawing/2014/main" id="{23A503A8-BCEE-1AA0-3CD1-336814C8716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25738" y="2311400"/>
                <a:ext cx="890587" cy="754063"/>
                <a:chOff x="10202088" y="1687052"/>
                <a:chExt cx="1752036" cy="1481829"/>
              </a:xfrm>
            </p:grpSpPr>
            <p:pic>
              <p:nvPicPr>
                <p:cNvPr id="33" name="Afbeelding 137">
                  <a:extLst>
                    <a:ext uri="{FF2B5EF4-FFF2-40B4-BE49-F238E27FC236}">
                      <a16:creationId xmlns:a16="http://schemas.microsoft.com/office/drawing/2014/main" id="{F9A99E16-280B-583B-8CC6-11848A5EB1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06583" y="1753673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" name="Tekstvak 138">
                  <a:extLst>
                    <a:ext uri="{FF2B5EF4-FFF2-40B4-BE49-F238E27FC236}">
                      <a16:creationId xmlns:a16="http://schemas.microsoft.com/office/drawing/2014/main" id="{F57E99C4-2AA1-C2B8-7468-06B6702497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202088" y="1687052"/>
                  <a:ext cx="1752036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Tegelparcours</a:t>
                  </a:r>
                </a:p>
              </p:txBody>
            </p:sp>
          </p:grp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5FAE1B75-D3D3-DE9E-5ACB-E06637762307}"/>
                  </a:ext>
                </a:extLst>
              </p:cNvPr>
              <p:cNvSpPr/>
              <p:nvPr/>
            </p:nvSpPr>
            <p:spPr>
              <a:xfrm>
                <a:off x="2820988" y="3101681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C91DE4A9-E43F-73F0-B398-27F3B7CFD555}"/>
                  </a:ext>
                </a:extLst>
              </p:cNvPr>
              <p:cNvSpPr/>
              <p:nvPr/>
            </p:nvSpPr>
            <p:spPr>
              <a:xfrm>
                <a:off x="2901950" y="3101681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BD9A8E5B-CE15-1628-D82F-FB68190B47B7}"/>
                  </a:ext>
                </a:extLst>
              </p:cNvPr>
              <p:cNvSpPr/>
              <p:nvPr/>
            </p:nvSpPr>
            <p:spPr>
              <a:xfrm>
                <a:off x="2986088" y="3101681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ACAFD072-A95D-9963-E03F-199B251914EB}"/>
                </a:ext>
              </a:extLst>
            </p:cNvPr>
            <p:cNvSpPr/>
            <p:nvPr/>
          </p:nvSpPr>
          <p:spPr>
            <a:xfrm>
              <a:off x="3110974" y="2321690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5" name="Groep 4">
            <a:extLst>
              <a:ext uri="{FF2B5EF4-FFF2-40B4-BE49-F238E27FC236}">
                <a16:creationId xmlns:a16="http://schemas.microsoft.com/office/drawing/2014/main" id="{EF2FC6D6-4344-E988-E1B2-65F3078DF1D4}"/>
              </a:ext>
            </a:extLst>
          </p:cNvPr>
          <p:cNvGrpSpPr>
            <a:grpSpLocks/>
          </p:cNvGrpSpPr>
          <p:nvPr/>
        </p:nvGrpSpPr>
        <p:grpSpPr bwMode="auto">
          <a:xfrm>
            <a:off x="3416935" y="1938084"/>
            <a:ext cx="842963" cy="876300"/>
            <a:chOff x="4186769" y="2321690"/>
            <a:chExt cx="841905" cy="876300"/>
          </a:xfrm>
        </p:grpSpPr>
        <p:grpSp>
          <p:nvGrpSpPr>
            <p:cNvPr id="36" name="Groep 81">
              <a:extLst>
                <a:ext uri="{FF2B5EF4-FFF2-40B4-BE49-F238E27FC236}">
                  <a16:creationId xmlns:a16="http://schemas.microsoft.com/office/drawing/2014/main" id="{74B3AE60-B5B5-44B0-1714-06B3CC9C3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6349" y="2328334"/>
              <a:ext cx="822325" cy="836613"/>
              <a:chOff x="3833813" y="2311400"/>
              <a:chExt cx="822325" cy="836613"/>
            </a:xfrm>
          </p:grpSpPr>
          <p:grpSp>
            <p:nvGrpSpPr>
              <p:cNvPr id="38" name="Groep 124">
                <a:extLst>
                  <a:ext uri="{FF2B5EF4-FFF2-40B4-BE49-F238E27FC236}">
                    <a16:creationId xmlns:a16="http://schemas.microsoft.com/office/drawing/2014/main" id="{E37FE27E-67F8-C79C-6018-C96F249F0AC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33813" y="2311400"/>
                <a:ext cx="822325" cy="754063"/>
                <a:chOff x="8450571" y="1658076"/>
                <a:chExt cx="1615142" cy="1480825"/>
              </a:xfrm>
            </p:grpSpPr>
            <p:pic>
              <p:nvPicPr>
                <p:cNvPr id="42" name="Afbeelding 125">
                  <a:extLst>
                    <a:ext uri="{FF2B5EF4-FFF2-40B4-BE49-F238E27FC236}">
                      <a16:creationId xmlns:a16="http://schemas.microsoft.com/office/drawing/2014/main" id="{A61526CB-7ADD-D42E-5C96-6B2ED2DE09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509028" y="1723693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" name="Tekstvak 126">
                  <a:extLst>
                    <a:ext uri="{FF2B5EF4-FFF2-40B4-BE49-F238E27FC236}">
                      <a16:creationId xmlns:a16="http://schemas.microsoft.com/office/drawing/2014/main" id="{EE0B8715-6712-4F9F-473A-A7147A11A2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50571" y="1658076"/>
                  <a:ext cx="1615142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Lijn op grond</a:t>
                  </a:r>
                </a:p>
              </p:txBody>
            </p:sp>
          </p:grp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7C933002-970F-5D03-A2FB-87F615D718B6}"/>
                  </a:ext>
                </a:extLst>
              </p:cNvPr>
              <p:cNvSpPr/>
              <p:nvPr/>
            </p:nvSpPr>
            <p:spPr>
              <a:xfrm>
                <a:off x="3879239" y="3101681"/>
                <a:ext cx="44394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3680E06B-1301-6468-CADE-4C8FDF576582}"/>
                  </a:ext>
                </a:extLst>
              </p:cNvPr>
              <p:cNvSpPr/>
              <p:nvPr/>
            </p:nvSpPr>
            <p:spPr>
              <a:xfrm>
                <a:off x="3960099" y="3101681"/>
                <a:ext cx="4598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45217573-DBEE-D8A1-001A-48C430CCED36}"/>
                  </a:ext>
                </a:extLst>
              </p:cNvPr>
              <p:cNvSpPr/>
              <p:nvPr/>
            </p:nvSpPr>
            <p:spPr>
              <a:xfrm>
                <a:off x="4044132" y="3101681"/>
                <a:ext cx="44394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AAFBD14F-0E7A-CA44-9E6A-F078AFE50D17}"/>
                </a:ext>
              </a:extLst>
            </p:cNvPr>
            <p:cNvSpPr/>
            <p:nvPr/>
          </p:nvSpPr>
          <p:spPr>
            <a:xfrm>
              <a:off x="4186769" y="2321690"/>
              <a:ext cx="797511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4" name="Groep 5">
            <a:extLst>
              <a:ext uri="{FF2B5EF4-FFF2-40B4-BE49-F238E27FC236}">
                <a16:creationId xmlns:a16="http://schemas.microsoft.com/office/drawing/2014/main" id="{9C809B65-E082-F0BF-3CE3-2A7C58BF29AC}"/>
              </a:ext>
            </a:extLst>
          </p:cNvPr>
          <p:cNvGrpSpPr>
            <a:grpSpLocks/>
          </p:cNvGrpSpPr>
          <p:nvPr/>
        </p:nvGrpSpPr>
        <p:grpSpPr bwMode="auto">
          <a:xfrm>
            <a:off x="4499607" y="1938084"/>
            <a:ext cx="840420" cy="876300"/>
            <a:chOff x="5268386" y="2321690"/>
            <a:chExt cx="841523" cy="876300"/>
          </a:xfrm>
        </p:grpSpPr>
        <p:grpSp>
          <p:nvGrpSpPr>
            <p:cNvPr id="45" name="Groep 82">
              <a:extLst>
                <a:ext uri="{FF2B5EF4-FFF2-40B4-BE49-F238E27FC236}">
                  <a16:creationId xmlns:a16="http://schemas.microsoft.com/office/drawing/2014/main" id="{6FF4E366-2CA3-EBD0-6080-66A07A5D5A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68386" y="2328334"/>
              <a:ext cx="841523" cy="836318"/>
              <a:chOff x="4895850" y="2311400"/>
              <a:chExt cx="841523" cy="836318"/>
            </a:xfrm>
          </p:grpSpPr>
          <p:grpSp>
            <p:nvGrpSpPr>
              <p:cNvPr id="47" name="Groep 127">
                <a:extLst>
                  <a:ext uri="{FF2B5EF4-FFF2-40B4-BE49-F238E27FC236}">
                    <a16:creationId xmlns:a16="http://schemas.microsoft.com/office/drawing/2014/main" id="{76FF2C31-0257-6D51-A511-413B8990910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895850" y="2311400"/>
                <a:ext cx="841523" cy="752475"/>
                <a:chOff x="6767881" y="3220784"/>
                <a:chExt cx="1652529" cy="1476918"/>
              </a:xfrm>
            </p:grpSpPr>
            <p:pic>
              <p:nvPicPr>
                <p:cNvPr id="49" name="Afbeelding 128">
                  <a:extLst>
                    <a:ext uri="{FF2B5EF4-FFF2-40B4-BE49-F238E27FC236}">
                      <a16:creationId xmlns:a16="http://schemas.microsoft.com/office/drawing/2014/main" id="{1DF0997B-6488-8E58-A1CD-2A9FABB031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61440" y="3282494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0" name="Tekstvak 129">
                  <a:extLst>
                    <a:ext uri="{FF2B5EF4-FFF2-40B4-BE49-F238E27FC236}">
                      <a16:creationId xmlns:a16="http://schemas.microsoft.com/office/drawing/2014/main" id="{54DBE127-0C0D-A01A-F680-49CC308BD23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767881" y="3220784"/>
                  <a:ext cx="1652529" cy="422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Muurtekening</a:t>
                  </a:r>
                </a:p>
              </p:txBody>
            </p:sp>
          </p:grp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7F90E005-1409-C4C9-2132-25CE1F39B7F5}"/>
                  </a:ext>
                </a:extLst>
              </p:cNvPr>
              <p:cNvSpPr/>
              <p:nvPr/>
            </p:nvSpPr>
            <p:spPr>
              <a:xfrm>
                <a:off x="4965792" y="3101681"/>
                <a:ext cx="4450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6" name="Rechthoek 45">
              <a:extLst>
                <a:ext uri="{FF2B5EF4-FFF2-40B4-BE49-F238E27FC236}">
                  <a16:creationId xmlns:a16="http://schemas.microsoft.com/office/drawing/2014/main" id="{84572099-EBDA-9FC5-1F37-590314341346}"/>
                </a:ext>
              </a:extLst>
            </p:cNvPr>
            <p:cNvSpPr/>
            <p:nvPr/>
          </p:nvSpPr>
          <p:spPr>
            <a:xfrm>
              <a:off x="5279514" y="2321690"/>
              <a:ext cx="796380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51" name="Groep 6">
            <a:extLst>
              <a:ext uri="{FF2B5EF4-FFF2-40B4-BE49-F238E27FC236}">
                <a16:creationId xmlns:a16="http://schemas.microsoft.com/office/drawing/2014/main" id="{01BB6DAF-3167-AA40-D9A4-4460FB495DE7}"/>
              </a:ext>
            </a:extLst>
          </p:cNvPr>
          <p:cNvGrpSpPr>
            <a:grpSpLocks/>
          </p:cNvGrpSpPr>
          <p:nvPr/>
        </p:nvGrpSpPr>
        <p:grpSpPr bwMode="auto">
          <a:xfrm>
            <a:off x="5585460" y="1938084"/>
            <a:ext cx="796925" cy="876300"/>
            <a:chOff x="6362173" y="2321690"/>
            <a:chExt cx="796925" cy="876300"/>
          </a:xfrm>
        </p:grpSpPr>
        <p:grpSp>
          <p:nvGrpSpPr>
            <p:cNvPr id="52" name="Groep 88">
              <a:extLst>
                <a:ext uri="{FF2B5EF4-FFF2-40B4-BE49-F238E27FC236}">
                  <a16:creationId xmlns:a16="http://schemas.microsoft.com/office/drawing/2014/main" id="{F73D07A1-69C4-2059-1193-18B211CA14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05036" y="2329922"/>
              <a:ext cx="750888" cy="835025"/>
              <a:chOff x="6032500" y="2312988"/>
              <a:chExt cx="750888" cy="835025"/>
            </a:xfrm>
          </p:grpSpPr>
          <p:grpSp>
            <p:nvGrpSpPr>
              <p:cNvPr id="54" name="Groep 143">
                <a:extLst>
                  <a:ext uri="{FF2B5EF4-FFF2-40B4-BE49-F238E27FC236}">
                    <a16:creationId xmlns:a16="http://schemas.microsoft.com/office/drawing/2014/main" id="{4213E546-47DA-604D-2FF6-15B56B07C6C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032500" y="2312988"/>
                <a:ext cx="750888" cy="754062"/>
                <a:chOff x="5232606" y="3216820"/>
                <a:chExt cx="1477131" cy="1480882"/>
              </a:xfrm>
            </p:grpSpPr>
            <p:pic>
              <p:nvPicPr>
                <p:cNvPr id="57" name="Afbeelding 144">
                  <a:extLst>
                    <a:ext uri="{FF2B5EF4-FFF2-40B4-BE49-F238E27FC236}">
                      <a16:creationId xmlns:a16="http://schemas.microsoft.com/office/drawing/2014/main" id="{243F8891-34C7-CAA3-31F3-F12C5FFEFE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606" y="3282494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8" name="Tekstvak 145">
                  <a:extLst>
                    <a:ext uri="{FF2B5EF4-FFF2-40B4-BE49-F238E27FC236}">
                      <a16:creationId xmlns:a16="http://schemas.microsoft.com/office/drawing/2014/main" id="{F498C52E-AF48-1E2F-46AA-8A4F299261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47297" y="3216820"/>
                  <a:ext cx="1362440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Muurplant</a:t>
                  </a:r>
                </a:p>
              </p:txBody>
            </p:sp>
          </p:grp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D030D1A5-3CE0-E3A0-C4F5-A272A440585D}"/>
                  </a:ext>
                </a:extLst>
              </p:cNvPr>
              <p:cNvSpPr/>
              <p:nvPr/>
            </p:nvSpPr>
            <p:spPr>
              <a:xfrm>
                <a:off x="6080125" y="3101681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9635F971-C105-377B-47CC-2DB902357866}"/>
                  </a:ext>
                </a:extLst>
              </p:cNvPr>
              <p:cNvSpPr/>
              <p:nvPr/>
            </p:nvSpPr>
            <p:spPr>
              <a:xfrm>
                <a:off x="6161087" y="3101681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53" name="Rechthoek 52">
              <a:extLst>
                <a:ext uri="{FF2B5EF4-FFF2-40B4-BE49-F238E27FC236}">
                  <a16:creationId xmlns:a16="http://schemas.microsoft.com/office/drawing/2014/main" id="{B5A8E30B-29DA-E2C1-5259-85C482E6B31D}"/>
                </a:ext>
              </a:extLst>
            </p:cNvPr>
            <p:cNvSpPr/>
            <p:nvPr/>
          </p:nvSpPr>
          <p:spPr>
            <a:xfrm>
              <a:off x="6362173" y="2321690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59" name="Groep 7">
            <a:extLst>
              <a:ext uri="{FF2B5EF4-FFF2-40B4-BE49-F238E27FC236}">
                <a16:creationId xmlns:a16="http://schemas.microsoft.com/office/drawing/2014/main" id="{021451F0-CD30-389F-53AE-E3FA89C2C011}"/>
              </a:ext>
            </a:extLst>
          </p:cNvPr>
          <p:cNvGrpSpPr>
            <a:grpSpLocks/>
          </p:cNvGrpSpPr>
          <p:nvPr/>
        </p:nvGrpSpPr>
        <p:grpSpPr bwMode="auto">
          <a:xfrm>
            <a:off x="8690688" y="855408"/>
            <a:ext cx="796925" cy="884237"/>
            <a:chOff x="3110973" y="3396722"/>
            <a:chExt cx="796925" cy="885005"/>
          </a:xfrm>
        </p:grpSpPr>
        <p:grpSp>
          <p:nvGrpSpPr>
            <p:cNvPr id="60" name="Groep 91">
              <a:extLst>
                <a:ext uri="{FF2B5EF4-FFF2-40B4-BE49-F238E27FC236}">
                  <a16:creationId xmlns:a16="http://schemas.microsoft.com/office/drawing/2014/main" id="{A44DF688-4A4D-DEC0-D3A7-B686A35098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5424" y="3396722"/>
              <a:ext cx="719137" cy="850900"/>
              <a:chOff x="2782888" y="3379788"/>
              <a:chExt cx="719137" cy="850900"/>
            </a:xfrm>
          </p:grpSpPr>
          <p:grpSp>
            <p:nvGrpSpPr>
              <p:cNvPr id="62" name="Groep 130">
                <a:extLst>
                  <a:ext uri="{FF2B5EF4-FFF2-40B4-BE49-F238E27FC236}">
                    <a16:creationId xmlns:a16="http://schemas.microsoft.com/office/drawing/2014/main" id="{FC43CC29-9200-D6E7-1582-76DC27061CD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82888" y="3379788"/>
                <a:ext cx="719137" cy="758825"/>
                <a:chOff x="10119108" y="3204145"/>
                <a:chExt cx="1415208" cy="1493557"/>
              </a:xfrm>
            </p:grpSpPr>
            <p:pic>
              <p:nvPicPr>
                <p:cNvPr id="65" name="Afbeelding 131">
                  <a:extLst>
                    <a:ext uri="{FF2B5EF4-FFF2-40B4-BE49-F238E27FC236}">
                      <a16:creationId xmlns:a16="http://schemas.microsoft.com/office/drawing/2014/main" id="{0C1C5BA5-32BD-3EC4-10AF-B438382D46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19108" y="3282494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6" name="Tekstvak 132">
                  <a:extLst>
                    <a:ext uri="{FF2B5EF4-FFF2-40B4-BE49-F238E27FC236}">
                      <a16:creationId xmlns:a16="http://schemas.microsoft.com/office/drawing/2014/main" id="{D0274A93-B40E-59A1-E823-3521303767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191040" y="3204145"/>
                  <a:ext cx="1225155" cy="423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Paaltjes</a:t>
                  </a:r>
                </a:p>
              </p:txBody>
            </p:sp>
          </p:grp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E723C014-3F44-06F4-F1F3-9DC1B8CCDC02}"/>
                  </a:ext>
                </a:extLst>
              </p:cNvPr>
              <p:cNvSpPr/>
              <p:nvPr/>
            </p:nvSpPr>
            <p:spPr>
              <a:xfrm>
                <a:off x="2833687" y="4185349"/>
                <a:ext cx="44450" cy="4607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F92A53B7-426D-7C81-CF7D-0CB8A15A81B2}"/>
                  </a:ext>
                </a:extLst>
              </p:cNvPr>
              <p:cNvSpPr/>
              <p:nvPr/>
            </p:nvSpPr>
            <p:spPr>
              <a:xfrm>
                <a:off x="2914650" y="4185349"/>
                <a:ext cx="46037" cy="4607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61" name="Rechthoek 60">
              <a:extLst>
                <a:ext uri="{FF2B5EF4-FFF2-40B4-BE49-F238E27FC236}">
                  <a16:creationId xmlns:a16="http://schemas.microsoft.com/office/drawing/2014/main" id="{4008202B-89C4-CFFA-4DF6-BE76D4815F93}"/>
                </a:ext>
              </a:extLst>
            </p:cNvPr>
            <p:cNvSpPr/>
            <p:nvPr/>
          </p:nvSpPr>
          <p:spPr>
            <a:xfrm>
              <a:off x="3110973" y="3404666"/>
              <a:ext cx="796925" cy="877061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67" name="Groep 8">
            <a:extLst>
              <a:ext uri="{FF2B5EF4-FFF2-40B4-BE49-F238E27FC236}">
                <a16:creationId xmlns:a16="http://schemas.microsoft.com/office/drawing/2014/main" id="{140C01AD-E34B-CD19-0EC7-0F171C412D02}"/>
              </a:ext>
            </a:extLst>
          </p:cNvPr>
          <p:cNvGrpSpPr>
            <a:grpSpLocks/>
          </p:cNvGrpSpPr>
          <p:nvPr/>
        </p:nvGrpSpPr>
        <p:grpSpPr bwMode="auto">
          <a:xfrm>
            <a:off x="9697435" y="862567"/>
            <a:ext cx="847725" cy="876300"/>
            <a:chOff x="4186769" y="3405427"/>
            <a:chExt cx="846667" cy="876300"/>
          </a:xfrm>
        </p:grpSpPr>
        <p:grpSp>
          <p:nvGrpSpPr>
            <p:cNvPr id="68" name="Groep 95">
              <a:extLst>
                <a:ext uri="{FF2B5EF4-FFF2-40B4-BE49-F238E27FC236}">
                  <a16:creationId xmlns:a16="http://schemas.microsoft.com/office/drawing/2014/main" id="{B2B5F552-C96F-D435-6FB6-B480E9765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6824" y="3406247"/>
              <a:ext cx="836612" cy="842143"/>
              <a:chOff x="3824288" y="3389313"/>
              <a:chExt cx="836612" cy="842143"/>
            </a:xfrm>
          </p:grpSpPr>
          <p:grpSp>
            <p:nvGrpSpPr>
              <p:cNvPr id="70" name="Groep 91">
                <a:extLst>
                  <a:ext uri="{FF2B5EF4-FFF2-40B4-BE49-F238E27FC236}">
                    <a16:creationId xmlns:a16="http://schemas.microsoft.com/office/drawing/2014/main" id="{D55CB76E-93B5-C2BB-5C7C-297EC913209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24288" y="3389313"/>
                <a:ext cx="836612" cy="750887"/>
                <a:chOff x="1808105" y="3266937"/>
                <a:chExt cx="1645345" cy="1475911"/>
              </a:xfrm>
            </p:grpSpPr>
            <p:pic>
              <p:nvPicPr>
                <p:cNvPr id="73" name="Afbeelding 92">
                  <a:extLst>
                    <a:ext uri="{FF2B5EF4-FFF2-40B4-BE49-F238E27FC236}">
                      <a16:creationId xmlns:a16="http://schemas.microsoft.com/office/drawing/2014/main" id="{272B11EE-3178-8D58-E73B-65F5E1AD02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84710" y="3327640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4" name="Tekstvak 93">
                  <a:extLst>
                    <a:ext uri="{FF2B5EF4-FFF2-40B4-BE49-F238E27FC236}">
                      <a16:creationId xmlns:a16="http://schemas.microsoft.com/office/drawing/2014/main" id="{6EBF71BD-3DE6-0BFB-BCB9-0D5DEAD5CBC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08105" y="3266937"/>
                  <a:ext cx="1645345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 err="1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Fietsduikelrek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A5FDD71D-C4BE-AAE3-491C-20ECDD7567F4}"/>
                  </a:ext>
                </a:extLst>
              </p:cNvPr>
              <p:cNvSpPr/>
              <p:nvPr/>
            </p:nvSpPr>
            <p:spPr>
              <a:xfrm>
                <a:off x="3891924" y="4185418"/>
                <a:ext cx="44395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39E5E6D9-F6BB-4F7B-39D5-ECDF24187EC4}"/>
                  </a:ext>
                </a:extLst>
              </p:cNvPr>
              <p:cNvSpPr/>
              <p:nvPr/>
            </p:nvSpPr>
            <p:spPr>
              <a:xfrm>
                <a:off x="3972785" y="4185418"/>
                <a:ext cx="45981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69" name="Rechthoek 68">
              <a:extLst>
                <a:ext uri="{FF2B5EF4-FFF2-40B4-BE49-F238E27FC236}">
                  <a16:creationId xmlns:a16="http://schemas.microsoft.com/office/drawing/2014/main" id="{1138FA99-04D9-668E-CAE0-8C4DC5ED82EE}"/>
                </a:ext>
              </a:extLst>
            </p:cNvPr>
            <p:cNvSpPr/>
            <p:nvPr/>
          </p:nvSpPr>
          <p:spPr>
            <a:xfrm>
              <a:off x="4186769" y="3405427"/>
              <a:ext cx="797516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75" name="Groep 9">
            <a:extLst>
              <a:ext uri="{FF2B5EF4-FFF2-40B4-BE49-F238E27FC236}">
                <a16:creationId xmlns:a16="http://schemas.microsoft.com/office/drawing/2014/main" id="{30F81A6E-E36E-08C3-D60A-C7310E49C4F8}"/>
              </a:ext>
            </a:extLst>
          </p:cNvPr>
          <p:cNvGrpSpPr>
            <a:grpSpLocks/>
          </p:cNvGrpSpPr>
          <p:nvPr/>
        </p:nvGrpSpPr>
        <p:grpSpPr bwMode="auto">
          <a:xfrm>
            <a:off x="2340610" y="3023956"/>
            <a:ext cx="796925" cy="876300"/>
            <a:chOff x="5278969" y="3405427"/>
            <a:chExt cx="796925" cy="876300"/>
          </a:xfrm>
        </p:grpSpPr>
        <p:grpSp>
          <p:nvGrpSpPr>
            <p:cNvPr id="76" name="Groep 96">
              <a:extLst>
                <a:ext uri="{FF2B5EF4-FFF2-40B4-BE49-F238E27FC236}">
                  <a16:creationId xmlns:a16="http://schemas.microsoft.com/office/drawing/2014/main" id="{4AC850E2-9A04-D1CE-68E3-DC3C031BBE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6011" y="3406247"/>
              <a:ext cx="719138" cy="841375"/>
              <a:chOff x="4943475" y="3389313"/>
              <a:chExt cx="719138" cy="841375"/>
            </a:xfrm>
          </p:grpSpPr>
          <p:grpSp>
            <p:nvGrpSpPr>
              <p:cNvPr id="78" name="Groep 14">
                <a:extLst>
                  <a:ext uri="{FF2B5EF4-FFF2-40B4-BE49-F238E27FC236}">
                    <a16:creationId xmlns:a16="http://schemas.microsoft.com/office/drawing/2014/main" id="{F12D704F-18B8-153C-0228-B200E0405C1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43475" y="3389313"/>
                <a:ext cx="719138" cy="754062"/>
                <a:chOff x="2151121" y="98148"/>
                <a:chExt cx="1415208" cy="1481775"/>
              </a:xfrm>
            </p:grpSpPr>
            <p:pic>
              <p:nvPicPr>
                <p:cNvPr id="81" name="Afbeelding 15">
                  <a:extLst>
                    <a:ext uri="{FF2B5EF4-FFF2-40B4-BE49-F238E27FC236}">
                      <a16:creationId xmlns:a16="http://schemas.microsoft.com/office/drawing/2014/main" id="{BC33D1EE-A2A2-101E-464C-3FF9698443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1121" y="16471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" name="Tekstvak 34">
                  <a:extLst>
                    <a:ext uri="{FF2B5EF4-FFF2-40B4-BE49-F238E27FC236}">
                      <a16:creationId xmlns:a16="http://schemas.microsoft.com/office/drawing/2014/main" id="{CED49E7C-0CE9-3A6F-83CE-3CA8FEF5CCE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64766" y="98148"/>
                  <a:ext cx="1401563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Rail</a:t>
                  </a:r>
                </a:p>
              </p:txBody>
            </p:sp>
          </p:grp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DF9093A7-7AA4-FE4B-2AA7-1ED9F2AB9F2D}"/>
                  </a:ext>
                </a:extLst>
              </p:cNvPr>
              <p:cNvSpPr/>
              <p:nvPr/>
            </p:nvSpPr>
            <p:spPr>
              <a:xfrm>
                <a:off x="4977871" y="418541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8FC8ADA7-5E2A-AAAB-2D43-86DEC2ED03F6}"/>
                  </a:ext>
                </a:extLst>
              </p:cNvPr>
              <p:cNvSpPr/>
              <p:nvPr/>
            </p:nvSpPr>
            <p:spPr>
              <a:xfrm>
                <a:off x="5058833" y="4185418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77" name="Rechthoek 76">
              <a:extLst>
                <a:ext uri="{FF2B5EF4-FFF2-40B4-BE49-F238E27FC236}">
                  <a16:creationId xmlns:a16="http://schemas.microsoft.com/office/drawing/2014/main" id="{19C39A19-127C-521E-5846-2CB28EA7BAE6}"/>
                </a:ext>
              </a:extLst>
            </p:cNvPr>
            <p:cNvSpPr/>
            <p:nvPr/>
          </p:nvSpPr>
          <p:spPr>
            <a:xfrm>
              <a:off x="5278969" y="3405427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83" name="Groep 10">
            <a:extLst>
              <a:ext uri="{FF2B5EF4-FFF2-40B4-BE49-F238E27FC236}">
                <a16:creationId xmlns:a16="http://schemas.microsoft.com/office/drawing/2014/main" id="{1874AA34-954A-D326-C625-35D5109EDB94}"/>
              </a:ext>
            </a:extLst>
          </p:cNvPr>
          <p:cNvGrpSpPr>
            <a:grpSpLocks/>
          </p:cNvGrpSpPr>
          <p:nvPr/>
        </p:nvGrpSpPr>
        <p:grpSpPr bwMode="auto">
          <a:xfrm>
            <a:off x="10648480" y="1934115"/>
            <a:ext cx="796925" cy="884237"/>
            <a:chOff x="6353706" y="3396722"/>
            <a:chExt cx="796925" cy="885005"/>
          </a:xfrm>
        </p:grpSpPr>
        <p:grpSp>
          <p:nvGrpSpPr>
            <p:cNvPr id="84" name="Groep 97">
              <a:extLst>
                <a:ext uri="{FF2B5EF4-FFF2-40B4-BE49-F238E27FC236}">
                  <a16:creationId xmlns:a16="http://schemas.microsoft.com/office/drawing/2014/main" id="{5DEBD238-F239-9C5B-8977-54E69242FA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85986" y="3396722"/>
              <a:ext cx="742950" cy="852487"/>
              <a:chOff x="6013450" y="3379788"/>
              <a:chExt cx="742950" cy="852487"/>
            </a:xfrm>
          </p:grpSpPr>
          <p:grpSp>
            <p:nvGrpSpPr>
              <p:cNvPr id="86" name="Groep 8">
                <a:extLst>
                  <a:ext uri="{FF2B5EF4-FFF2-40B4-BE49-F238E27FC236}">
                    <a16:creationId xmlns:a16="http://schemas.microsoft.com/office/drawing/2014/main" id="{D6879FE4-C82B-1163-9D2E-DA66C690039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013450" y="3379788"/>
                <a:ext cx="742950" cy="758825"/>
                <a:chOff x="1991643" y="89489"/>
                <a:chExt cx="1462011" cy="1490611"/>
              </a:xfrm>
            </p:grpSpPr>
            <p:pic>
              <p:nvPicPr>
                <p:cNvPr id="90" name="Afbeelding 9">
                  <a:extLst>
                    <a:ext uri="{FF2B5EF4-FFF2-40B4-BE49-F238E27FC236}">
                      <a16:creationId xmlns:a16="http://schemas.microsoft.com/office/drawing/2014/main" id="{9C39FB59-3707-E16F-6A2B-8E3FD349EB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12446" y="164892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1" name="Tekstvak 37">
                  <a:extLst>
                    <a:ext uri="{FF2B5EF4-FFF2-40B4-BE49-F238E27FC236}">
                      <a16:creationId xmlns:a16="http://schemas.microsoft.com/office/drawing/2014/main" id="{02576537-FC48-233B-F5D0-57931D6E43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91643" y="89489"/>
                  <a:ext cx="1462011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Hellend vlak</a:t>
                  </a:r>
                </a:p>
              </p:txBody>
            </p:sp>
          </p:grp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E79492F8-B064-ED4C-FDC3-00260EC23634}"/>
                  </a:ext>
                </a:extLst>
              </p:cNvPr>
              <p:cNvSpPr/>
              <p:nvPr/>
            </p:nvSpPr>
            <p:spPr>
              <a:xfrm>
                <a:off x="6073245" y="4186939"/>
                <a:ext cx="44450" cy="4607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5F04298F-DB6E-89DE-E6C3-889EF8217DB0}"/>
                  </a:ext>
                </a:extLst>
              </p:cNvPr>
              <p:cNvSpPr/>
              <p:nvPr/>
            </p:nvSpPr>
            <p:spPr>
              <a:xfrm>
                <a:off x="6154207" y="4186939"/>
                <a:ext cx="46038" cy="4607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974F8FFB-89F7-DF9C-F8C1-B1ABB4C2669C}"/>
                  </a:ext>
                </a:extLst>
              </p:cNvPr>
              <p:cNvSpPr/>
              <p:nvPr/>
            </p:nvSpPr>
            <p:spPr>
              <a:xfrm>
                <a:off x="6238345" y="4186939"/>
                <a:ext cx="44450" cy="4607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A16F5C39-C1D4-5750-268A-C901285499CE}"/>
                </a:ext>
              </a:extLst>
            </p:cNvPr>
            <p:cNvSpPr/>
            <p:nvPr/>
          </p:nvSpPr>
          <p:spPr>
            <a:xfrm>
              <a:off x="6353706" y="3404666"/>
              <a:ext cx="796925" cy="877061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92" name="Groep 11">
            <a:extLst>
              <a:ext uri="{FF2B5EF4-FFF2-40B4-BE49-F238E27FC236}">
                <a16:creationId xmlns:a16="http://schemas.microsoft.com/office/drawing/2014/main" id="{855EFC7D-8B98-A9CC-788C-67480CA4680D}"/>
              </a:ext>
            </a:extLst>
          </p:cNvPr>
          <p:cNvGrpSpPr>
            <a:grpSpLocks/>
          </p:cNvGrpSpPr>
          <p:nvPr/>
        </p:nvGrpSpPr>
        <p:grpSpPr bwMode="auto">
          <a:xfrm>
            <a:off x="8698626" y="1938083"/>
            <a:ext cx="847725" cy="876300"/>
            <a:chOff x="3110970" y="4479397"/>
            <a:chExt cx="847729" cy="877598"/>
          </a:xfrm>
        </p:grpSpPr>
        <p:grpSp>
          <p:nvGrpSpPr>
            <p:cNvPr id="93" name="Groep 100">
              <a:extLst>
                <a:ext uri="{FF2B5EF4-FFF2-40B4-BE49-F238E27FC236}">
                  <a16:creationId xmlns:a16="http://schemas.microsoft.com/office/drawing/2014/main" id="{F8DCC7D5-8305-3462-94F5-1433B4F4A5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6374" y="4479397"/>
              <a:ext cx="822325" cy="844550"/>
              <a:chOff x="2763838" y="4462463"/>
              <a:chExt cx="822325" cy="844550"/>
            </a:xfrm>
          </p:grpSpPr>
          <p:grpSp>
            <p:nvGrpSpPr>
              <p:cNvPr id="95" name="Groep 133">
                <a:extLst>
                  <a:ext uri="{FF2B5EF4-FFF2-40B4-BE49-F238E27FC236}">
                    <a16:creationId xmlns:a16="http://schemas.microsoft.com/office/drawing/2014/main" id="{08F51529-BB1F-F49F-D156-357E432E6B3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763838" y="4462463"/>
                <a:ext cx="822325" cy="760412"/>
                <a:chOff x="5390100" y="1673368"/>
                <a:chExt cx="1615144" cy="1495513"/>
              </a:xfrm>
            </p:grpSpPr>
            <p:pic>
              <p:nvPicPr>
                <p:cNvPr id="99" name="Afbeelding 134">
                  <a:extLst>
                    <a:ext uri="{FF2B5EF4-FFF2-40B4-BE49-F238E27FC236}">
                      <a16:creationId xmlns:a16="http://schemas.microsoft.com/office/drawing/2014/main" id="{787D705C-E5E0-91F7-CFB4-D6CB0BD9D7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6317" y="1753673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0" name="Tekstvak 135">
                  <a:extLst>
                    <a:ext uri="{FF2B5EF4-FFF2-40B4-BE49-F238E27FC236}">
                      <a16:creationId xmlns:a16="http://schemas.microsoft.com/office/drawing/2014/main" id="{03AF49B3-5467-9C0D-6667-A37DBF048C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390100" y="1673368"/>
                  <a:ext cx="1615144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Straatboom</a:t>
                  </a:r>
                </a:p>
              </p:txBody>
            </p:sp>
          </p:grp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EED62AA5-2422-4A4E-9A56-4A9A9F78AC84}"/>
                  </a:ext>
                </a:extLst>
              </p:cNvPr>
              <p:cNvSpPr/>
              <p:nvPr/>
            </p:nvSpPr>
            <p:spPr>
              <a:xfrm>
                <a:off x="2846384" y="5260568"/>
                <a:ext cx="44450" cy="46105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FD760384-4F9E-8BCF-7DF5-6AABD1BEB61C}"/>
                  </a:ext>
                </a:extLst>
              </p:cNvPr>
              <p:cNvSpPr/>
              <p:nvPr/>
            </p:nvSpPr>
            <p:spPr>
              <a:xfrm>
                <a:off x="2927347" y="5260568"/>
                <a:ext cx="46038" cy="46105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C923698A-7910-C136-DB0F-69C7D4B21F20}"/>
                  </a:ext>
                </a:extLst>
              </p:cNvPr>
              <p:cNvSpPr/>
              <p:nvPr/>
            </p:nvSpPr>
            <p:spPr>
              <a:xfrm>
                <a:off x="3011485" y="5260568"/>
                <a:ext cx="44450" cy="46105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D882FFA0-E951-180D-1425-495D35237BAC}"/>
                </a:ext>
              </a:extLst>
            </p:cNvPr>
            <p:cNvSpPr/>
            <p:nvPr/>
          </p:nvSpPr>
          <p:spPr>
            <a:xfrm>
              <a:off x="3110970" y="4480986"/>
              <a:ext cx="796929" cy="876009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01" name="Groep 12">
            <a:extLst>
              <a:ext uri="{FF2B5EF4-FFF2-40B4-BE49-F238E27FC236}">
                <a16:creationId xmlns:a16="http://schemas.microsoft.com/office/drawing/2014/main" id="{EB5642A0-9C7A-A2BE-7215-860615C69A7E}"/>
              </a:ext>
            </a:extLst>
          </p:cNvPr>
          <p:cNvGrpSpPr>
            <a:grpSpLocks/>
          </p:cNvGrpSpPr>
          <p:nvPr/>
        </p:nvGrpSpPr>
        <p:grpSpPr bwMode="auto">
          <a:xfrm>
            <a:off x="10648480" y="861759"/>
            <a:ext cx="796925" cy="876300"/>
            <a:chOff x="4195233" y="4472228"/>
            <a:chExt cx="796925" cy="876300"/>
          </a:xfrm>
        </p:grpSpPr>
        <p:grpSp>
          <p:nvGrpSpPr>
            <p:cNvPr id="102" name="Groep 101">
              <a:extLst>
                <a:ext uri="{FF2B5EF4-FFF2-40B4-BE49-F238E27FC236}">
                  <a16:creationId xmlns:a16="http://schemas.microsoft.com/office/drawing/2014/main" id="{6214EF41-9FBE-DE66-948C-357AEB67C5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34924" y="4488922"/>
              <a:ext cx="720725" cy="835025"/>
              <a:chOff x="3862388" y="4471988"/>
              <a:chExt cx="720725" cy="835025"/>
            </a:xfrm>
          </p:grpSpPr>
          <p:grpSp>
            <p:nvGrpSpPr>
              <p:cNvPr id="104" name="Groep 11">
                <a:extLst>
                  <a:ext uri="{FF2B5EF4-FFF2-40B4-BE49-F238E27FC236}">
                    <a16:creationId xmlns:a16="http://schemas.microsoft.com/office/drawing/2014/main" id="{201BA94C-0C5F-F517-F74A-456828A2A76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62388" y="4471988"/>
                <a:ext cx="720725" cy="747712"/>
                <a:chOff x="2022342" y="4787365"/>
                <a:chExt cx="1415208" cy="1469138"/>
              </a:xfrm>
            </p:grpSpPr>
            <p:pic>
              <p:nvPicPr>
                <p:cNvPr id="107" name="Afbeelding 12">
                  <a:extLst>
                    <a:ext uri="{FF2B5EF4-FFF2-40B4-BE49-F238E27FC236}">
                      <a16:creationId xmlns:a16="http://schemas.microsoft.com/office/drawing/2014/main" id="{C8E68B81-144F-DDA1-F11C-F743E3D6DD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2342" y="484129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8" name="Tekstvak 13">
                  <a:extLst>
                    <a:ext uri="{FF2B5EF4-FFF2-40B4-BE49-F238E27FC236}">
                      <a16:creationId xmlns:a16="http://schemas.microsoft.com/office/drawing/2014/main" id="{6B35E761-258E-D412-DE1A-2ACC793D62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52139" y="4787365"/>
                  <a:ext cx="1327013" cy="3930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Plantenbak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22A4478D-2F51-30CB-B528-D553BB0569DB}"/>
                  </a:ext>
                </a:extLst>
              </p:cNvPr>
              <p:cNvSpPr/>
              <p:nvPr/>
            </p:nvSpPr>
            <p:spPr>
              <a:xfrm>
                <a:off x="3905247" y="5261744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A585D247-236B-CF77-7678-CDA0534C2482}"/>
                  </a:ext>
                </a:extLst>
              </p:cNvPr>
              <p:cNvSpPr/>
              <p:nvPr/>
            </p:nvSpPr>
            <p:spPr>
              <a:xfrm>
                <a:off x="3986209" y="5261744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03" name="Rechthoek 102">
              <a:extLst>
                <a:ext uri="{FF2B5EF4-FFF2-40B4-BE49-F238E27FC236}">
                  <a16:creationId xmlns:a16="http://schemas.microsoft.com/office/drawing/2014/main" id="{DB9DCF3C-1ADB-F2A2-A626-8DC78F02FF5E}"/>
                </a:ext>
              </a:extLst>
            </p:cNvPr>
            <p:cNvSpPr/>
            <p:nvPr/>
          </p:nvSpPr>
          <p:spPr>
            <a:xfrm>
              <a:off x="4195233" y="4472228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09" name="Groep 13">
            <a:extLst>
              <a:ext uri="{FF2B5EF4-FFF2-40B4-BE49-F238E27FC236}">
                <a16:creationId xmlns:a16="http://schemas.microsoft.com/office/drawing/2014/main" id="{49ACDB59-1C76-7C3F-3E44-B2D656538509}"/>
              </a:ext>
            </a:extLst>
          </p:cNvPr>
          <p:cNvGrpSpPr>
            <a:grpSpLocks/>
          </p:cNvGrpSpPr>
          <p:nvPr/>
        </p:nvGrpSpPr>
        <p:grpSpPr bwMode="auto">
          <a:xfrm>
            <a:off x="3408997" y="3022346"/>
            <a:ext cx="796925" cy="884238"/>
            <a:chOff x="5287433" y="4463522"/>
            <a:chExt cx="796925" cy="885006"/>
          </a:xfrm>
        </p:grpSpPr>
        <p:grpSp>
          <p:nvGrpSpPr>
            <p:cNvPr id="110" name="Groep 102">
              <a:extLst>
                <a:ext uri="{FF2B5EF4-FFF2-40B4-BE49-F238E27FC236}">
                  <a16:creationId xmlns:a16="http://schemas.microsoft.com/office/drawing/2014/main" id="{0BFC1D83-18B6-C688-4637-A618E4D415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5536" y="4463522"/>
              <a:ext cx="720725" cy="846137"/>
              <a:chOff x="6024563" y="4462463"/>
              <a:chExt cx="720725" cy="846137"/>
            </a:xfrm>
          </p:grpSpPr>
          <p:pic>
            <p:nvPicPr>
              <p:cNvPr id="112" name="Afbeelding 21">
                <a:extLst>
                  <a:ext uri="{FF2B5EF4-FFF2-40B4-BE49-F238E27FC236}">
                    <a16:creationId xmlns:a16="http://schemas.microsoft.com/office/drawing/2014/main" id="{B6738087-481A-DE23-34E2-56C95E8B44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24563" y="4507336"/>
                <a:ext cx="720725" cy="720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3" name="Tekstvak 22">
                <a:extLst>
                  <a:ext uri="{FF2B5EF4-FFF2-40B4-BE49-F238E27FC236}">
                    <a16:creationId xmlns:a16="http://schemas.microsoft.com/office/drawing/2014/main" id="{8F4C0E10-A544-0130-B04C-819B06AF16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4563" y="4462463"/>
                <a:ext cx="720052" cy="215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Grasperkje</a:t>
                </a:r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9A23BA55-7106-BB79-76D6-546750AA9D66}"/>
                  </a:ext>
                </a:extLst>
              </p:cNvPr>
              <p:cNvSpPr/>
              <p:nvPr/>
            </p:nvSpPr>
            <p:spPr>
              <a:xfrm>
                <a:off x="6086472" y="5263258"/>
                <a:ext cx="44450" cy="4607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48465DFE-4A2F-13B4-11CD-C2B40BEDE632}"/>
                  </a:ext>
                </a:extLst>
              </p:cNvPr>
              <p:cNvSpPr/>
              <p:nvPr/>
            </p:nvSpPr>
            <p:spPr>
              <a:xfrm>
                <a:off x="6167435" y="5263258"/>
                <a:ext cx="46037" cy="4607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11" name="Rechthoek 110">
              <a:extLst>
                <a:ext uri="{FF2B5EF4-FFF2-40B4-BE49-F238E27FC236}">
                  <a16:creationId xmlns:a16="http://schemas.microsoft.com/office/drawing/2014/main" id="{BD45A515-E3D8-5A08-951E-7549D12D0700}"/>
                </a:ext>
              </a:extLst>
            </p:cNvPr>
            <p:cNvSpPr/>
            <p:nvPr/>
          </p:nvSpPr>
          <p:spPr>
            <a:xfrm>
              <a:off x="5287433" y="4471467"/>
              <a:ext cx="796925" cy="877061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13" name="Groep 212">
            <a:extLst>
              <a:ext uri="{FF2B5EF4-FFF2-40B4-BE49-F238E27FC236}">
                <a16:creationId xmlns:a16="http://schemas.microsoft.com/office/drawing/2014/main" id="{FDDF29FC-D8A8-607D-2434-A5D877B85C17}"/>
              </a:ext>
            </a:extLst>
          </p:cNvPr>
          <p:cNvGrpSpPr/>
          <p:nvPr/>
        </p:nvGrpSpPr>
        <p:grpSpPr>
          <a:xfrm>
            <a:off x="4509928" y="3014408"/>
            <a:ext cx="796925" cy="884238"/>
            <a:chOff x="6339418" y="4471988"/>
            <a:chExt cx="796925" cy="884238"/>
          </a:xfrm>
        </p:grpSpPr>
        <p:pic>
          <p:nvPicPr>
            <p:cNvPr id="212" name="Graphic 211">
              <a:extLst>
                <a:ext uri="{FF2B5EF4-FFF2-40B4-BE49-F238E27FC236}">
                  <a16:creationId xmlns:a16="http://schemas.microsoft.com/office/drawing/2014/main" id="{DBE136F5-9B85-21DB-1504-CFDD813C01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393597" y="4521229"/>
              <a:ext cx="688565" cy="634619"/>
            </a:xfrm>
            <a:prstGeom prst="rect">
              <a:avLst/>
            </a:prstGeom>
          </p:spPr>
        </p:pic>
        <p:grpSp>
          <p:nvGrpSpPr>
            <p:cNvPr id="2" name="Groep 13">
              <a:extLst>
                <a:ext uri="{FF2B5EF4-FFF2-40B4-BE49-F238E27FC236}">
                  <a16:creationId xmlns:a16="http://schemas.microsoft.com/office/drawing/2014/main" id="{D8A44DE5-0046-F80F-A5F9-BA27B1088B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39418" y="4471988"/>
              <a:ext cx="796925" cy="884238"/>
              <a:chOff x="5287433" y="4463522"/>
              <a:chExt cx="796925" cy="885006"/>
            </a:xfrm>
          </p:grpSpPr>
          <p:grpSp>
            <p:nvGrpSpPr>
              <p:cNvPr id="3" name="Groep 102">
                <a:extLst>
                  <a:ext uri="{FF2B5EF4-FFF2-40B4-BE49-F238E27FC236}">
                    <a16:creationId xmlns:a16="http://schemas.microsoft.com/office/drawing/2014/main" id="{2DA24F13-C563-57C7-424F-FC82EDECE1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25536" y="4463522"/>
                <a:ext cx="720052" cy="846873"/>
                <a:chOff x="6024563" y="4462463"/>
                <a:chExt cx="720052" cy="846873"/>
              </a:xfrm>
            </p:grpSpPr>
            <p:sp>
              <p:nvSpPr>
                <p:cNvPr id="117" name="Tekstvak 22">
                  <a:extLst>
                    <a:ext uri="{FF2B5EF4-FFF2-40B4-BE49-F238E27FC236}">
                      <a16:creationId xmlns:a16="http://schemas.microsoft.com/office/drawing/2014/main" id="{B2BACF16-2E23-33DF-BFF8-0DAEF78822B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24563" y="4462463"/>
                  <a:ext cx="720052" cy="215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Vuilbak</a:t>
                  </a:r>
                </a:p>
              </p:txBody>
            </p:sp>
            <p:sp>
              <p:nvSpPr>
                <p:cNvPr id="118" name="Ovaal 117">
                  <a:extLst>
                    <a:ext uri="{FF2B5EF4-FFF2-40B4-BE49-F238E27FC236}">
                      <a16:creationId xmlns:a16="http://schemas.microsoft.com/office/drawing/2014/main" id="{61B8C5F9-3643-AF32-145C-78C1413C9C53}"/>
                    </a:ext>
                  </a:extLst>
                </p:cNvPr>
                <p:cNvSpPr/>
                <p:nvPr/>
              </p:nvSpPr>
              <p:spPr>
                <a:xfrm>
                  <a:off x="6086472" y="5263258"/>
                  <a:ext cx="44450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Ovaal 118">
                  <a:extLst>
                    <a:ext uri="{FF2B5EF4-FFF2-40B4-BE49-F238E27FC236}">
                      <a16:creationId xmlns:a16="http://schemas.microsoft.com/office/drawing/2014/main" id="{48AEC7AF-788A-2E6C-BBE8-F70CB7CA0F07}"/>
                    </a:ext>
                  </a:extLst>
                </p:cNvPr>
                <p:cNvSpPr/>
                <p:nvPr/>
              </p:nvSpPr>
              <p:spPr>
                <a:xfrm>
                  <a:off x="6167435" y="5263258"/>
                  <a:ext cx="46037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" name="Rechthoek 3">
                <a:extLst>
                  <a:ext uri="{FF2B5EF4-FFF2-40B4-BE49-F238E27FC236}">
                    <a16:creationId xmlns:a16="http://schemas.microsoft.com/office/drawing/2014/main" id="{E5AD72DF-6B0B-5EDE-423B-84414A6FB5BD}"/>
                  </a:ext>
                </a:extLst>
              </p:cNvPr>
              <p:cNvSpPr/>
              <p:nvPr/>
            </p:nvSpPr>
            <p:spPr>
              <a:xfrm>
                <a:off x="5287433" y="4471467"/>
                <a:ext cx="796925" cy="877061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3" name="Groep 222">
            <a:extLst>
              <a:ext uri="{FF2B5EF4-FFF2-40B4-BE49-F238E27FC236}">
                <a16:creationId xmlns:a16="http://schemas.microsoft.com/office/drawing/2014/main" id="{55F1D8D3-7B2B-C0D7-DD3F-D20436EE011F}"/>
              </a:ext>
            </a:extLst>
          </p:cNvPr>
          <p:cNvGrpSpPr/>
          <p:nvPr/>
        </p:nvGrpSpPr>
        <p:grpSpPr>
          <a:xfrm>
            <a:off x="5585460" y="3040245"/>
            <a:ext cx="796925" cy="877150"/>
            <a:chOff x="7370758" y="3402655"/>
            <a:chExt cx="796925" cy="877150"/>
          </a:xfrm>
        </p:grpSpPr>
        <p:pic>
          <p:nvPicPr>
            <p:cNvPr id="222" name="Afbeelding 221" descr="Afbeelding met schoeisel, schets, tekening, persoon&#10;&#10;Door AI gegenereerde inhoud is mogelijk onjuist.">
              <a:extLst>
                <a:ext uri="{FF2B5EF4-FFF2-40B4-BE49-F238E27FC236}">
                  <a16:creationId xmlns:a16="http://schemas.microsoft.com/office/drawing/2014/main" id="{CFF41C9C-57B3-947D-6549-3272B069F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16" t="30433" r="20714" b="27963"/>
            <a:stretch>
              <a:fillRect/>
            </a:stretch>
          </p:blipFill>
          <p:spPr>
            <a:xfrm>
              <a:off x="7415100" y="3442282"/>
              <a:ext cx="697440" cy="692286"/>
            </a:xfrm>
            <a:prstGeom prst="rect">
              <a:avLst/>
            </a:prstGeom>
          </p:spPr>
        </p:pic>
        <p:grpSp>
          <p:nvGrpSpPr>
            <p:cNvPr id="127" name="Groep 13">
              <a:extLst>
                <a:ext uri="{FF2B5EF4-FFF2-40B4-BE49-F238E27FC236}">
                  <a16:creationId xmlns:a16="http://schemas.microsoft.com/office/drawing/2014/main" id="{C215F581-CB5D-0999-FF02-1C60C0AA86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70758" y="3402655"/>
              <a:ext cx="796925" cy="877150"/>
              <a:chOff x="5287433" y="4470616"/>
              <a:chExt cx="796925" cy="877912"/>
            </a:xfrm>
          </p:grpSpPr>
          <p:grpSp>
            <p:nvGrpSpPr>
              <p:cNvPr id="128" name="Groep 102">
                <a:extLst>
                  <a:ext uri="{FF2B5EF4-FFF2-40B4-BE49-F238E27FC236}">
                    <a16:creationId xmlns:a16="http://schemas.microsoft.com/office/drawing/2014/main" id="{AF996D3C-17BF-871F-3238-72B061A854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25536" y="4470616"/>
                <a:ext cx="720052" cy="839779"/>
                <a:chOff x="6024563" y="4469557"/>
                <a:chExt cx="720052" cy="839779"/>
              </a:xfrm>
            </p:grpSpPr>
            <p:sp>
              <p:nvSpPr>
                <p:cNvPr id="131" name="Tekstvak 22">
                  <a:extLst>
                    <a:ext uri="{FF2B5EF4-FFF2-40B4-BE49-F238E27FC236}">
                      <a16:creationId xmlns:a16="http://schemas.microsoft.com/office/drawing/2014/main" id="{D98CE289-6599-48BA-8B4A-29A2EAB53A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24563" y="4469557"/>
                  <a:ext cx="720052" cy="215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Doorgang</a:t>
                  </a:r>
                </a:p>
              </p:txBody>
            </p:sp>
            <p:sp>
              <p:nvSpPr>
                <p:cNvPr id="132" name="Ovaal 131">
                  <a:extLst>
                    <a:ext uri="{FF2B5EF4-FFF2-40B4-BE49-F238E27FC236}">
                      <a16:creationId xmlns:a16="http://schemas.microsoft.com/office/drawing/2014/main" id="{1341E222-1C49-887E-7FCC-07E37549CAF3}"/>
                    </a:ext>
                  </a:extLst>
                </p:cNvPr>
                <p:cNvSpPr/>
                <p:nvPr/>
              </p:nvSpPr>
              <p:spPr>
                <a:xfrm>
                  <a:off x="6086472" y="5263258"/>
                  <a:ext cx="44450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Ovaal 132">
                  <a:extLst>
                    <a:ext uri="{FF2B5EF4-FFF2-40B4-BE49-F238E27FC236}">
                      <a16:creationId xmlns:a16="http://schemas.microsoft.com/office/drawing/2014/main" id="{654C9D26-5FA8-173D-0B11-7D6C14C00D01}"/>
                    </a:ext>
                  </a:extLst>
                </p:cNvPr>
                <p:cNvSpPr/>
                <p:nvPr/>
              </p:nvSpPr>
              <p:spPr>
                <a:xfrm>
                  <a:off x="6167435" y="5263258"/>
                  <a:ext cx="46037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9" name="Rechthoek 128">
                <a:extLst>
                  <a:ext uri="{FF2B5EF4-FFF2-40B4-BE49-F238E27FC236}">
                    <a16:creationId xmlns:a16="http://schemas.microsoft.com/office/drawing/2014/main" id="{F169EB36-7EDA-3A4D-0A83-791A4D930991}"/>
                  </a:ext>
                </a:extLst>
              </p:cNvPr>
              <p:cNvSpPr/>
              <p:nvPr/>
            </p:nvSpPr>
            <p:spPr>
              <a:xfrm>
                <a:off x="5287433" y="4471467"/>
                <a:ext cx="796925" cy="877061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7" name="Groep 216">
            <a:extLst>
              <a:ext uri="{FF2B5EF4-FFF2-40B4-BE49-F238E27FC236}">
                <a16:creationId xmlns:a16="http://schemas.microsoft.com/office/drawing/2014/main" id="{20DFE086-BA48-BF7E-660B-EB8C99367723}"/>
              </a:ext>
            </a:extLst>
          </p:cNvPr>
          <p:cNvGrpSpPr/>
          <p:nvPr/>
        </p:nvGrpSpPr>
        <p:grpSpPr>
          <a:xfrm>
            <a:off x="6588622" y="1937129"/>
            <a:ext cx="796925" cy="893763"/>
            <a:chOff x="7365862" y="2312033"/>
            <a:chExt cx="796925" cy="893763"/>
          </a:xfrm>
        </p:grpSpPr>
        <p:pic>
          <p:nvPicPr>
            <p:cNvPr id="146" name="Graphic 145">
              <a:extLst>
                <a:ext uri="{FF2B5EF4-FFF2-40B4-BE49-F238E27FC236}">
                  <a16:creationId xmlns:a16="http://schemas.microsoft.com/office/drawing/2014/main" id="{445759B9-0B79-1581-9CC1-DE77F48A56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405054" y="2377680"/>
              <a:ext cx="707693" cy="699132"/>
            </a:xfrm>
            <a:prstGeom prst="rect">
              <a:avLst/>
            </a:prstGeom>
          </p:spPr>
        </p:pic>
        <p:grpSp>
          <p:nvGrpSpPr>
            <p:cNvPr id="147" name="Groep 38">
              <a:extLst>
                <a:ext uri="{FF2B5EF4-FFF2-40B4-BE49-F238E27FC236}">
                  <a16:creationId xmlns:a16="http://schemas.microsoft.com/office/drawing/2014/main" id="{BB20AF8B-47AD-740E-663B-BA207ECC25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65862" y="2312033"/>
              <a:ext cx="796925" cy="893763"/>
              <a:chOff x="1878013" y="5511800"/>
              <a:chExt cx="796925" cy="893763"/>
            </a:xfrm>
          </p:grpSpPr>
          <p:sp>
            <p:nvSpPr>
              <p:cNvPr id="148" name="Tekstvak 22">
                <a:extLst>
                  <a:ext uri="{FF2B5EF4-FFF2-40B4-BE49-F238E27FC236}">
                    <a16:creationId xmlns:a16="http://schemas.microsoft.com/office/drawing/2014/main" id="{6AD392A6-0637-65C9-1CAF-16EE24A877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8023" y="5551786"/>
                <a:ext cx="78834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Fietsenstalling</a:t>
                </a:r>
              </a:p>
            </p:txBody>
          </p:sp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80B23D5F-61D6-7779-B7F4-92703D9A2822}"/>
                  </a:ext>
                </a:extLst>
              </p:cNvPr>
              <p:cNvSpPr/>
              <p:nvPr/>
            </p:nvSpPr>
            <p:spPr bwMode="auto">
              <a:xfrm>
                <a:off x="1916113" y="6323013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B5B2B661-1128-5041-1C74-EE4CCE5DCBF4}"/>
                  </a:ext>
                </a:extLst>
              </p:cNvPr>
              <p:cNvSpPr/>
              <p:nvPr/>
            </p:nvSpPr>
            <p:spPr>
              <a:xfrm>
                <a:off x="1878013" y="5511800"/>
                <a:ext cx="796925" cy="893763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51" name="Ovaal 150">
              <a:extLst>
                <a:ext uri="{FF2B5EF4-FFF2-40B4-BE49-F238E27FC236}">
                  <a16:creationId xmlns:a16="http://schemas.microsoft.com/office/drawing/2014/main" id="{28B84D33-4D83-85E2-BB6D-A9787BB6C4D4}"/>
                </a:ext>
              </a:extLst>
            </p:cNvPr>
            <p:cNvSpPr/>
            <p:nvPr/>
          </p:nvSpPr>
          <p:spPr bwMode="auto">
            <a:xfrm>
              <a:off x="7500394" y="3119626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15" name="Groep 214">
            <a:extLst>
              <a:ext uri="{FF2B5EF4-FFF2-40B4-BE49-F238E27FC236}">
                <a16:creationId xmlns:a16="http://schemas.microsoft.com/office/drawing/2014/main" id="{C45756A1-D77E-BFAD-F430-564C02126249}"/>
              </a:ext>
            </a:extLst>
          </p:cNvPr>
          <p:cNvGrpSpPr/>
          <p:nvPr/>
        </p:nvGrpSpPr>
        <p:grpSpPr>
          <a:xfrm>
            <a:off x="6583197" y="3058210"/>
            <a:ext cx="796925" cy="893762"/>
            <a:chOff x="8391006" y="4478734"/>
            <a:chExt cx="796925" cy="893762"/>
          </a:xfrm>
        </p:grpSpPr>
        <p:pic>
          <p:nvPicPr>
            <p:cNvPr id="200" name="Afbeelding 199" descr="Afbeelding met wiel, schets, fiets, transport&#10;&#10;Door AI gegenereerde inhoud is mogelijk onjuist.">
              <a:extLst>
                <a:ext uri="{FF2B5EF4-FFF2-40B4-BE49-F238E27FC236}">
                  <a16:creationId xmlns:a16="http://schemas.microsoft.com/office/drawing/2014/main" id="{367AF693-33AA-6087-438A-FEB3BF4CF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89" t="28819" r="20481" b="29263"/>
            <a:stretch>
              <a:fillRect/>
            </a:stretch>
          </p:blipFill>
          <p:spPr>
            <a:xfrm>
              <a:off x="8434503" y="4524631"/>
              <a:ext cx="704325" cy="700143"/>
            </a:xfrm>
            <a:prstGeom prst="rect">
              <a:avLst/>
            </a:prstGeom>
          </p:spPr>
        </p:pic>
        <p:grpSp>
          <p:nvGrpSpPr>
            <p:cNvPr id="160" name="Groep 159">
              <a:extLst>
                <a:ext uri="{FF2B5EF4-FFF2-40B4-BE49-F238E27FC236}">
                  <a16:creationId xmlns:a16="http://schemas.microsoft.com/office/drawing/2014/main" id="{73C273E7-26BA-33CF-3F93-36C23D93B97C}"/>
                </a:ext>
              </a:extLst>
            </p:cNvPr>
            <p:cNvGrpSpPr/>
            <p:nvPr/>
          </p:nvGrpSpPr>
          <p:grpSpPr>
            <a:xfrm>
              <a:off x="8391006" y="4478734"/>
              <a:ext cx="796925" cy="893762"/>
              <a:chOff x="8391006" y="4478734"/>
              <a:chExt cx="796925" cy="893762"/>
            </a:xfrm>
          </p:grpSpPr>
          <p:grpSp>
            <p:nvGrpSpPr>
              <p:cNvPr id="153" name="Groep 38">
                <a:extLst>
                  <a:ext uri="{FF2B5EF4-FFF2-40B4-BE49-F238E27FC236}">
                    <a16:creationId xmlns:a16="http://schemas.microsoft.com/office/drawing/2014/main" id="{BA003707-4CA4-C3B1-DFCF-85B8C80CC7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91006" y="4478734"/>
                <a:ext cx="796925" cy="893762"/>
                <a:chOff x="1878013" y="5511800"/>
                <a:chExt cx="796925" cy="893763"/>
              </a:xfrm>
            </p:grpSpPr>
            <p:sp>
              <p:nvSpPr>
                <p:cNvPr id="154" name="Tekstvak 22">
                  <a:extLst>
                    <a:ext uri="{FF2B5EF4-FFF2-40B4-BE49-F238E27FC236}">
                      <a16:creationId xmlns:a16="http://schemas.microsoft.com/office/drawing/2014/main" id="{2B1D08ED-A6F3-0E65-4E32-055BFED461C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78023" y="5551786"/>
                  <a:ext cx="788341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Fietspad</a:t>
                  </a:r>
                </a:p>
              </p:txBody>
            </p:sp>
            <p:sp>
              <p:nvSpPr>
                <p:cNvPr id="156" name="Rechthoek 155">
                  <a:extLst>
                    <a:ext uri="{FF2B5EF4-FFF2-40B4-BE49-F238E27FC236}">
                      <a16:creationId xmlns:a16="http://schemas.microsoft.com/office/drawing/2014/main" id="{FCFF055D-305B-D79A-E53E-747D9B8D9353}"/>
                    </a:ext>
                  </a:extLst>
                </p:cNvPr>
                <p:cNvSpPr/>
                <p:nvPr/>
              </p:nvSpPr>
              <p:spPr>
                <a:xfrm>
                  <a:off x="1878013" y="5511800"/>
                  <a:ext cx="796925" cy="893763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8" name="Ovaal 157">
                <a:extLst>
                  <a:ext uri="{FF2B5EF4-FFF2-40B4-BE49-F238E27FC236}">
                    <a16:creationId xmlns:a16="http://schemas.microsoft.com/office/drawing/2014/main" id="{AE132228-2E90-585A-8FCF-819A7A324CB7}"/>
                  </a:ext>
                </a:extLst>
              </p:cNvPr>
              <p:cNvSpPr/>
              <p:nvPr/>
            </p:nvSpPr>
            <p:spPr bwMode="auto">
              <a:xfrm>
                <a:off x="8476046" y="528498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59" name="Ovaal 158">
                <a:extLst>
                  <a:ext uri="{FF2B5EF4-FFF2-40B4-BE49-F238E27FC236}">
                    <a16:creationId xmlns:a16="http://schemas.microsoft.com/office/drawing/2014/main" id="{D8871A96-472B-07DB-9EC5-47336451AF93}"/>
                  </a:ext>
                </a:extLst>
              </p:cNvPr>
              <p:cNvSpPr/>
              <p:nvPr/>
            </p:nvSpPr>
            <p:spPr bwMode="auto">
              <a:xfrm>
                <a:off x="8557009" y="5284988"/>
                <a:ext cx="46037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8" name="Groep 217">
            <a:extLst>
              <a:ext uri="{FF2B5EF4-FFF2-40B4-BE49-F238E27FC236}">
                <a16:creationId xmlns:a16="http://schemas.microsoft.com/office/drawing/2014/main" id="{6C637425-4DC2-428E-BA5C-0BCA31859487}"/>
              </a:ext>
            </a:extLst>
          </p:cNvPr>
          <p:cNvGrpSpPr/>
          <p:nvPr/>
        </p:nvGrpSpPr>
        <p:grpSpPr>
          <a:xfrm>
            <a:off x="7592084" y="847701"/>
            <a:ext cx="810137" cy="884238"/>
            <a:chOff x="8366524" y="2321551"/>
            <a:chExt cx="810137" cy="884238"/>
          </a:xfrm>
        </p:grpSpPr>
        <p:pic>
          <p:nvPicPr>
            <p:cNvPr id="206" name="Graphic 205">
              <a:extLst>
                <a:ext uri="{FF2B5EF4-FFF2-40B4-BE49-F238E27FC236}">
                  <a16:creationId xmlns:a16="http://schemas.microsoft.com/office/drawing/2014/main" id="{C037DE5A-AA87-CEE3-9539-23EACD9F43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432763" y="2377626"/>
              <a:ext cx="690720" cy="690720"/>
            </a:xfrm>
            <a:prstGeom prst="rect">
              <a:avLst/>
            </a:prstGeom>
          </p:spPr>
        </p:pic>
        <p:grpSp>
          <p:nvGrpSpPr>
            <p:cNvPr id="163" name="Groep 13">
              <a:extLst>
                <a:ext uri="{FF2B5EF4-FFF2-40B4-BE49-F238E27FC236}">
                  <a16:creationId xmlns:a16="http://schemas.microsoft.com/office/drawing/2014/main" id="{3CF7B441-E1E2-ACFA-6C9F-D11B13D712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66524" y="2321551"/>
              <a:ext cx="810137" cy="884238"/>
              <a:chOff x="5274221" y="4463522"/>
              <a:chExt cx="810137" cy="885006"/>
            </a:xfrm>
          </p:grpSpPr>
          <p:grpSp>
            <p:nvGrpSpPr>
              <p:cNvPr id="164" name="Groep 102">
                <a:extLst>
                  <a:ext uri="{FF2B5EF4-FFF2-40B4-BE49-F238E27FC236}">
                    <a16:creationId xmlns:a16="http://schemas.microsoft.com/office/drawing/2014/main" id="{8B4C272E-1C7B-AE3C-12E8-9A38325E6D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74221" y="4463522"/>
                <a:ext cx="771367" cy="846873"/>
                <a:chOff x="5973248" y="4462463"/>
                <a:chExt cx="771367" cy="846873"/>
              </a:xfrm>
            </p:grpSpPr>
            <p:sp>
              <p:nvSpPr>
                <p:cNvPr id="166" name="Tekstvak 22">
                  <a:extLst>
                    <a:ext uri="{FF2B5EF4-FFF2-40B4-BE49-F238E27FC236}">
                      <a16:creationId xmlns:a16="http://schemas.microsoft.com/office/drawing/2014/main" id="{5823E0E2-8D58-25C4-BF2F-6762D3E155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73248" y="4462463"/>
                  <a:ext cx="771367" cy="200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Hondenweide</a:t>
                  </a:r>
                </a:p>
              </p:txBody>
            </p:sp>
            <p:sp>
              <p:nvSpPr>
                <p:cNvPr id="167" name="Ovaal 166">
                  <a:extLst>
                    <a:ext uri="{FF2B5EF4-FFF2-40B4-BE49-F238E27FC236}">
                      <a16:creationId xmlns:a16="http://schemas.microsoft.com/office/drawing/2014/main" id="{0951CAB7-1FC8-CA8E-52D4-A7D02B86FEE1}"/>
                    </a:ext>
                  </a:extLst>
                </p:cNvPr>
                <p:cNvSpPr/>
                <p:nvPr/>
              </p:nvSpPr>
              <p:spPr>
                <a:xfrm>
                  <a:off x="6086472" y="5263258"/>
                  <a:ext cx="44450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5" name="Rechthoek 164">
                <a:extLst>
                  <a:ext uri="{FF2B5EF4-FFF2-40B4-BE49-F238E27FC236}">
                    <a16:creationId xmlns:a16="http://schemas.microsoft.com/office/drawing/2014/main" id="{35E6DBE6-1C56-CB13-61C2-4C301DF0D824}"/>
                  </a:ext>
                </a:extLst>
              </p:cNvPr>
              <p:cNvSpPr/>
              <p:nvPr/>
            </p:nvSpPr>
            <p:spPr>
              <a:xfrm>
                <a:off x="5287433" y="4471467"/>
                <a:ext cx="796925" cy="877061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6" name="Groep 115">
            <a:extLst>
              <a:ext uri="{FF2B5EF4-FFF2-40B4-BE49-F238E27FC236}">
                <a16:creationId xmlns:a16="http://schemas.microsoft.com/office/drawing/2014/main" id="{DC5C22F8-392B-9D3C-CD2D-6A8248B01564}"/>
              </a:ext>
            </a:extLst>
          </p:cNvPr>
          <p:cNvGrpSpPr/>
          <p:nvPr/>
        </p:nvGrpSpPr>
        <p:grpSpPr>
          <a:xfrm>
            <a:off x="4448031" y="842709"/>
            <a:ext cx="933584" cy="903287"/>
            <a:chOff x="5225271" y="1217613"/>
            <a:chExt cx="933584" cy="903287"/>
          </a:xfrm>
        </p:grpSpPr>
        <p:pic>
          <p:nvPicPr>
            <p:cNvPr id="172" name="Graphic 171">
              <a:extLst>
                <a:ext uri="{FF2B5EF4-FFF2-40B4-BE49-F238E27FC236}">
                  <a16:creationId xmlns:a16="http://schemas.microsoft.com/office/drawing/2014/main" id="{42866C03-CCA2-713D-63DE-2683EF0286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 t="17471"/>
            <a:stretch>
              <a:fillRect/>
            </a:stretch>
          </p:blipFill>
          <p:spPr>
            <a:xfrm>
              <a:off x="5370090" y="1411752"/>
              <a:ext cx="692591" cy="564670"/>
            </a:xfrm>
            <a:prstGeom prst="rect">
              <a:avLst/>
            </a:prstGeom>
          </p:spPr>
        </p:pic>
        <p:grpSp>
          <p:nvGrpSpPr>
            <p:cNvPr id="173" name="Groep 35">
              <a:extLst>
                <a:ext uri="{FF2B5EF4-FFF2-40B4-BE49-F238E27FC236}">
                  <a16:creationId xmlns:a16="http://schemas.microsoft.com/office/drawing/2014/main" id="{4CA31640-52EE-D1C8-298C-C78936785E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25271" y="1217613"/>
              <a:ext cx="933584" cy="903287"/>
              <a:chOff x="4447396" y="5502275"/>
              <a:chExt cx="933584" cy="903288"/>
            </a:xfrm>
          </p:grpSpPr>
          <p:sp>
            <p:nvSpPr>
              <p:cNvPr id="174" name="Tekstvak 13">
                <a:extLst>
                  <a:ext uri="{FF2B5EF4-FFF2-40B4-BE49-F238E27FC236}">
                    <a16:creationId xmlns:a16="http://schemas.microsoft.com/office/drawing/2014/main" id="{DE2E9EA1-7AF5-34AF-DC97-351C283715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47396" y="5514196"/>
                <a:ext cx="933584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Pakjesautomaat</a:t>
                </a:r>
              </a:p>
            </p:txBody>
          </p:sp>
          <p:sp>
            <p:nvSpPr>
              <p:cNvPr id="175" name="Ovaal 174">
                <a:extLst>
                  <a:ext uri="{FF2B5EF4-FFF2-40B4-BE49-F238E27FC236}">
                    <a16:creationId xmlns:a16="http://schemas.microsoft.com/office/drawing/2014/main" id="{77EFFB03-2B1A-76A2-D6ED-D793774281CE}"/>
                  </a:ext>
                </a:extLst>
              </p:cNvPr>
              <p:cNvSpPr/>
              <p:nvPr/>
            </p:nvSpPr>
            <p:spPr bwMode="auto">
              <a:xfrm>
                <a:off x="4591050" y="63277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76" name="Ovaal 175">
                <a:extLst>
                  <a:ext uri="{FF2B5EF4-FFF2-40B4-BE49-F238E27FC236}">
                    <a16:creationId xmlns:a16="http://schemas.microsoft.com/office/drawing/2014/main" id="{0A57EAB4-5489-A4DC-4CC8-FF0E53D6472C}"/>
                  </a:ext>
                </a:extLst>
              </p:cNvPr>
              <p:cNvSpPr/>
              <p:nvPr/>
            </p:nvSpPr>
            <p:spPr bwMode="auto">
              <a:xfrm>
                <a:off x="4672012" y="6327776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77" name="Rechthoek 176">
                <a:extLst>
                  <a:ext uri="{FF2B5EF4-FFF2-40B4-BE49-F238E27FC236}">
                    <a16:creationId xmlns:a16="http://schemas.microsoft.com/office/drawing/2014/main" id="{85FE887D-2536-3B34-184E-BCD24B1CCC5A}"/>
                  </a:ext>
                </a:extLst>
              </p:cNvPr>
              <p:cNvSpPr/>
              <p:nvPr/>
            </p:nvSpPr>
            <p:spPr>
              <a:xfrm>
                <a:off x="4530725" y="5502275"/>
                <a:ext cx="796925" cy="903288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78" name="Ovaal 177">
              <a:extLst>
                <a:ext uri="{FF2B5EF4-FFF2-40B4-BE49-F238E27FC236}">
                  <a16:creationId xmlns:a16="http://schemas.microsoft.com/office/drawing/2014/main" id="{0E45C977-15BB-7FFA-410C-DCDAADDD9F26}"/>
                </a:ext>
              </a:extLst>
            </p:cNvPr>
            <p:cNvSpPr/>
            <p:nvPr/>
          </p:nvSpPr>
          <p:spPr bwMode="auto">
            <a:xfrm>
              <a:off x="5534819" y="204109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79" name="Ovaal 178">
              <a:extLst>
                <a:ext uri="{FF2B5EF4-FFF2-40B4-BE49-F238E27FC236}">
                  <a16:creationId xmlns:a16="http://schemas.microsoft.com/office/drawing/2014/main" id="{8E26E57D-FFA9-5A01-D57B-167FAC347BB9}"/>
                </a:ext>
              </a:extLst>
            </p:cNvPr>
            <p:cNvSpPr/>
            <p:nvPr/>
          </p:nvSpPr>
          <p:spPr bwMode="auto">
            <a:xfrm>
              <a:off x="5614394" y="204109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80" name="Ovaal 179">
              <a:extLst>
                <a:ext uri="{FF2B5EF4-FFF2-40B4-BE49-F238E27FC236}">
                  <a16:creationId xmlns:a16="http://schemas.microsoft.com/office/drawing/2014/main" id="{865DB184-5CB7-BEF9-B1D6-F342FDF5AEF0}"/>
                </a:ext>
              </a:extLst>
            </p:cNvPr>
            <p:cNvSpPr/>
            <p:nvPr/>
          </p:nvSpPr>
          <p:spPr bwMode="auto">
            <a:xfrm>
              <a:off x="5693969" y="2041089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19" name="Groep 218">
            <a:extLst>
              <a:ext uri="{FF2B5EF4-FFF2-40B4-BE49-F238E27FC236}">
                <a16:creationId xmlns:a16="http://schemas.microsoft.com/office/drawing/2014/main" id="{18EAED36-7AF7-C4B6-D3C4-80A439DB4D97}"/>
              </a:ext>
            </a:extLst>
          </p:cNvPr>
          <p:cNvGrpSpPr/>
          <p:nvPr/>
        </p:nvGrpSpPr>
        <p:grpSpPr>
          <a:xfrm>
            <a:off x="5576465" y="842709"/>
            <a:ext cx="872480" cy="903287"/>
            <a:chOff x="6353705" y="1217613"/>
            <a:chExt cx="872480" cy="903287"/>
          </a:xfrm>
        </p:grpSpPr>
        <p:pic>
          <p:nvPicPr>
            <p:cNvPr id="202" name="Afbeelding 201" descr="Afbeelding met schets, zwart-wit, kunst, illustratie&#10;&#10;Door AI gegenereerde inhoud is mogelijk onjuist.">
              <a:extLst>
                <a:ext uri="{FF2B5EF4-FFF2-40B4-BE49-F238E27FC236}">
                  <a16:creationId xmlns:a16="http://schemas.microsoft.com/office/drawing/2014/main" id="{42ED48CC-46E9-928B-2936-9A2F6A8A5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16" t="28819" r="20658" b="29753"/>
            <a:stretch>
              <a:fillRect/>
            </a:stretch>
          </p:blipFill>
          <p:spPr>
            <a:xfrm>
              <a:off x="6413500" y="1262635"/>
              <a:ext cx="722843" cy="713787"/>
            </a:xfrm>
            <a:prstGeom prst="rect">
              <a:avLst/>
            </a:prstGeom>
          </p:spPr>
        </p:pic>
        <p:grpSp>
          <p:nvGrpSpPr>
            <p:cNvPr id="182" name="Groep 35">
              <a:extLst>
                <a:ext uri="{FF2B5EF4-FFF2-40B4-BE49-F238E27FC236}">
                  <a16:creationId xmlns:a16="http://schemas.microsoft.com/office/drawing/2014/main" id="{B083E145-B1A8-838F-DDE7-110E0991E7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3705" y="1217613"/>
              <a:ext cx="872480" cy="903287"/>
              <a:chOff x="4508500" y="5502275"/>
              <a:chExt cx="872480" cy="903288"/>
            </a:xfrm>
          </p:grpSpPr>
          <p:sp>
            <p:nvSpPr>
              <p:cNvPr id="183" name="Tekstvak 13">
                <a:extLst>
                  <a:ext uri="{FF2B5EF4-FFF2-40B4-BE49-F238E27FC236}">
                    <a16:creationId xmlns:a16="http://schemas.microsoft.com/office/drawing/2014/main" id="{1EA99365-F336-09A6-8E01-EA9C3A2014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8500" y="5514196"/>
                <a:ext cx="87248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Stoplicht</a:t>
                </a:r>
              </a:p>
            </p:txBody>
          </p:sp>
          <p:sp>
            <p:nvSpPr>
              <p:cNvPr id="184" name="Ovaal 183">
                <a:extLst>
                  <a:ext uri="{FF2B5EF4-FFF2-40B4-BE49-F238E27FC236}">
                    <a16:creationId xmlns:a16="http://schemas.microsoft.com/office/drawing/2014/main" id="{804DD6A2-4EF2-39B9-7F5B-3DFF7BCF72BB}"/>
                  </a:ext>
                </a:extLst>
              </p:cNvPr>
              <p:cNvSpPr/>
              <p:nvPr/>
            </p:nvSpPr>
            <p:spPr bwMode="auto">
              <a:xfrm>
                <a:off x="4591050" y="63277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85" name="Ovaal 184">
                <a:extLst>
                  <a:ext uri="{FF2B5EF4-FFF2-40B4-BE49-F238E27FC236}">
                    <a16:creationId xmlns:a16="http://schemas.microsoft.com/office/drawing/2014/main" id="{CAE54F22-9C65-39D7-6EE8-EB90DE25BCC1}"/>
                  </a:ext>
                </a:extLst>
              </p:cNvPr>
              <p:cNvSpPr/>
              <p:nvPr/>
            </p:nvSpPr>
            <p:spPr bwMode="auto">
              <a:xfrm>
                <a:off x="4672012" y="6327776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86" name="Rechthoek 185">
                <a:extLst>
                  <a:ext uri="{FF2B5EF4-FFF2-40B4-BE49-F238E27FC236}">
                    <a16:creationId xmlns:a16="http://schemas.microsoft.com/office/drawing/2014/main" id="{EECD3A5C-F452-0FAF-F964-5AE8D595F273}"/>
                  </a:ext>
                </a:extLst>
              </p:cNvPr>
              <p:cNvSpPr/>
              <p:nvPr/>
            </p:nvSpPr>
            <p:spPr>
              <a:xfrm>
                <a:off x="4530725" y="5502275"/>
                <a:ext cx="796925" cy="903288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87" name="Ovaal 186">
              <a:extLst>
                <a:ext uri="{FF2B5EF4-FFF2-40B4-BE49-F238E27FC236}">
                  <a16:creationId xmlns:a16="http://schemas.microsoft.com/office/drawing/2014/main" id="{03E4EE7C-200E-5ECF-DE14-EE51BCF0E785}"/>
                </a:ext>
              </a:extLst>
            </p:cNvPr>
            <p:cNvSpPr/>
            <p:nvPr/>
          </p:nvSpPr>
          <p:spPr bwMode="auto">
            <a:xfrm>
              <a:off x="6602149" y="2041090"/>
              <a:ext cx="44450" cy="46037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20" name="Groep 219">
            <a:extLst>
              <a:ext uri="{FF2B5EF4-FFF2-40B4-BE49-F238E27FC236}">
                <a16:creationId xmlns:a16="http://schemas.microsoft.com/office/drawing/2014/main" id="{60445842-2812-FBBB-0E59-2AC92D7F8F80}"/>
              </a:ext>
            </a:extLst>
          </p:cNvPr>
          <p:cNvGrpSpPr/>
          <p:nvPr/>
        </p:nvGrpSpPr>
        <p:grpSpPr>
          <a:xfrm>
            <a:off x="6586829" y="842709"/>
            <a:ext cx="872480" cy="903287"/>
            <a:chOff x="7364069" y="1217613"/>
            <a:chExt cx="872480" cy="903287"/>
          </a:xfrm>
        </p:grpSpPr>
        <p:pic>
          <p:nvPicPr>
            <p:cNvPr id="204" name="Afbeelding 203" descr="Afbeelding met schoeisel, schets, kleding, persoon&#10;&#10;Door AI gegenereerde inhoud is mogelijk onjuist.">
              <a:extLst>
                <a:ext uri="{FF2B5EF4-FFF2-40B4-BE49-F238E27FC236}">
                  <a16:creationId xmlns:a16="http://schemas.microsoft.com/office/drawing/2014/main" id="{C67ECFC9-5321-4E66-D272-5DAF5A84A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92" t="28818" r="20487" b="29137"/>
            <a:stretch>
              <a:fillRect/>
            </a:stretch>
          </p:blipFill>
          <p:spPr>
            <a:xfrm>
              <a:off x="7417609" y="1267019"/>
              <a:ext cx="736592" cy="729667"/>
            </a:xfrm>
            <a:prstGeom prst="rect">
              <a:avLst/>
            </a:prstGeom>
          </p:spPr>
        </p:pic>
        <p:grpSp>
          <p:nvGrpSpPr>
            <p:cNvPr id="191" name="Groep 35">
              <a:extLst>
                <a:ext uri="{FF2B5EF4-FFF2-40B4-BE49-F238E27FC236}">
                  <a16:creationId xmlns:a16="http://schemas.microsoft.com/office/drawing/2014/main" id="{E4D7BA50-04DA-51C9-6C2B-B613979FD2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64069" y="1217613"/>
              <a:ext cx="872480" cy="903287"/>
              <a:chOff x="4508500" y="5502275"/>
              <a:chExt cx="872480" cy="903288"/>
            </a:xfrm>
          </p:grpSpPr>
          <p:sp>
            <p:nvSpPr>
              <p:cNvPr id="192" name="Tekstvak 13">
                <a:extLst>
                  <a:ext uri="{FF2B5EF4-FFF2-40B4-BE49-F238E27FC236}">
                    <a16:creationId xmlns:a16="http://schemas.microsoft.com/office/drawing/2014/main" id="{9B313709-5201-AC12-DDC0-ED029DA913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8500" y="5514196"/>
                <a:ext cx="87248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Zebrapad</a:t>
                </a:r>
              </a:p>
            </p:txBody>
          </p:sp>
          <p:sp>
            <p:nvSpPr>
              <p:cNvPr id="193" name="Ovaal 192">
                <a:extLst>
                  <a:ext uri="{FF2B5EF4-FFF2-40B4-BE49-F238E27FC236}">
                    <a16:creationId xmlns:a16="http://schemas.microsoft.com/office/drawing/2014/main" id="{BFD62A92-DB16-E892-253D-F5210B615878}"/>
                  </a:ext>
                </a:extLst>
              </p:cNvPr>
              <p:cNvSpPr/>
              <p:nvPr/>
            </p:nvSpPr>
            <p:spPr bwMode="auto">
              <a:xfrm>
                <a:off x="4591050" y="6327776"/>
                <a:ext cx="44450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94" name="Ovaal 193">
                <a:extLst>
                  <a:ext uri="{FF2B5EF4-FFF2-40B4-BE49-F238E27FC236}">
                    <a16:creationId xmlns:a16="http://schemas.microsoft.com/office/drawing/2014/main" id="{135B3D0B-25F6-3C54-3E6E-A36B7754248B}"/>
                  </a:ext>
                </a:extLst>
              </p:cNvPr>
              <p:cNvSpPr/>
              <p:nvPr/>
            </p:nvSpPr>
            <p:spPr bwMode="auto">
              <a:xfrm>
                <a:off x="4672012" y="6327776"/>
                <a:ext cx="46038" cy="46037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95" name="Rechthoek 194">
                <a:extLst>
                  <a:ext uri="{FF2B5EF4-FFF2-40B4-BE49-F238E27FC236}">
                    <a16:creationId xmlns:a16="http://schemas.microsoft.com/office/drawing/2014/main" id="{402DBEC9-F314-F801-36C1-CF500D7CE8E4}"/>
                  </a:ext>
                </a:extLst>
              </p:cNvPr>
              <p:cNvSpPr/>
              <p:nvPr/>
            </p:nvSpPr>
            <p:spPr>
              <a:xfrm>
                <a:off x="4530725" y="5502275"/>
                <a:ext cx="796925" cy="903288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6" name="Groep 215">
            <a:extLst>
              <a:ext uri="{FF2B5EF4-FFF2-40B4-BE49-F238E27FC236}">
                <a16:creationId xmlns:a16="http://schemas.microsoft.com/office/drawing/2014/main" id="{33ED8E80-74C3-320C-8E53-48B8703D46DD}"/>
              </a:ext>
            </a:extLst>
          </p:cNvPr>
          <p:cNvGrpSpPr/>
          <p:nvPr/>
        </p:nvGrpSpPr>
        <p:grpSpPr>
          <a:xfrm>
            <a:off x="7605296" y="1929656"/>
            <a:ext cx="796925" cy="884238"/>
            <a:chOff x="8379736" y="3403506"/>
            <a:chExt cx="796925" cy="884238"/>
          </a:xfrm>
        </p:grpSpPr>
        <p:grpSp>
          <p:nvGrpSpPr>
            <p:cNvPr id="137" name="Groep 13">
              <a:extLst>
                <a:ext uri="{FF2B5EF4-FFF2-40B4-BE49-F238E27FC236}">
                  <a16:creationId xmlns:a16="http://schemas.microsoft.com/office/drawing/2014/main" id="{154307C8-AA50-9FE9-792A-B65C335306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79736" y="3403506"/>
              <a:ext cx="796925" cy="884238"/>
              <a:chOff x="5287433" y="4463522"/>
              <a:chExt cx="796925" cy="885006"/>
            </a:xfrm>
          </p:grpSpPr>
          <p:grpSp>
            <p:nvGrpSpPr>
              <p:cNvPr id="138" name="Groep 102">
                <a:extLst>
                  <a:ext uri="{FF2B5EF4-FFF2-40B4-BE49-F238E27FC236}">
                    <a16:creationId xmlns:a16="http://schemas.microsoft.com/office/drawing/2014/main" id="{21406E85-C341-6C7A-9B05-6C84FB337B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25536" y="4463522"/>
                <a:ext cx="720052" cy="846873"/>
                <a:chOff x="6024563" y="4462463"/>
                <a:chExt cx="720052" cy="846873"/>
              </a:xfrm>
            </p:grpSpPr>
            <p:sp>
              <p:nvSpPr>
                <p:cNvPr id="140" name="Tekstvak 22">
                  <a:extLst>
                    <a:ext uri="{FF2B5EF4-FFF2-40B4-BE49-F238E27FC236}">
                      <a16:creationId xmlns:a16="http://schemas.microsoft.com/office/drawing/2014/main" id="{F4EA3018-8FAE-9582-D0B5-5C49BE8F0E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24563" y="4462463"/>
                  <a:ext cx="720052" cy="3388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Fietsherstel-punt</a:t>
                  </a:r>
                </a:p>
              </p:txBody>
            </p:sp>
            <p:sp>
              <p:nvSpPr>
                <p:cNvPr id="141" name="Ovaal 140">
                  <a:extLst>
                    <a:ext uri="{FF2B5EF4-FFF2-40B4-BE49-F238E27FC236}">
                      <a16:creationId xmlns:a16="http://schemas.microsoft.com/office/drawing/2014/main" id="{93A9F4CF-968B-D86D-6FFA-F5A41F9A5B1B}"/>
                    </a:ext>
                  </a:extLst>
                </p:cNvPr>
                <p:cNvSpPr/>
                <p:nvPr/>
              </p:nvSpPr>
              <p:spPr>
                <a:xfrm>
                  <a:off x="6086472" y="5263258"/>
                  <a:ext cx="44450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Ovaal 141">
                  <a:extLst>
                    <a:ext uri="{FF2B5EF4-FFF2-40B4-BE49-F238E27FC236}">
                      <a16:creationId xmlns:a16="http://schemas.microsoft.com/office/drawing/2014/main" id="{98B12C53-FFBC-A348-2C57-7607ED2E31F1}"/>
                    </a:ext>
                  </a:extLst>
                </p:cNvPr>
                <p:cNvSpPr/>
                <p:nvPr/>
              </p:nvSpPr>
              <p:spPr>
                <a:xfrm>
                  <a:off x="6167435" y="5263258"/>
                  <a:ext cx="46037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9" name="Rechthoek 138">
                <a:extLst>
                  <a:ext uri="{FF2B5EF4-FFF2-40B4-BE49-F238E27FC236}">
                    <a16:creationId xmlns:a16="http://schemas.microsoft.com/office/drawing/2014/main" id="{C57EE0BF-3DE1-3216-2039-96003207D3DF}"/>
                  </a:ext>
                </a:extLst>
              </p:cNvPr>
              <p:cNvSpPr/>
              <p:nvPr/>
            </p:nvSpPr>
            <p:spPr>
              <a:xfrm>
                <a:off x="5287433" y="4471467"/>
                <a:ext cx="796925" cy="877061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43" name="Ovaal 142">
              <a:extLst>
                <a:ext uri="{FF2B5EF4-FFF2-40B4-BE49-F238E27FC236}">
                  <a16:creationId xmlns:a16="http://schemas.microsoft.com/office/drawing/2014/main" id="{2CB69747-1E52-0FEC-214D-45CFCAE33221}"/>
                </a:ext>
              </a:extLst>
            </p:cNvPr>
            <p:cNvSpPr/>
            <p:nvPr/>
          </p:nvSpPr>
          <p:spPr bwMode="auto">
            <a:xfrm>
              <a:off x="8643261" y="4203212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44" name="Ovaal 143">
              <a:extLst>
                <a:ext uri="{FF2B5EF4-FFF2-40B4-BE49-F238E27FC236}">
                  <a16:creationId xmlns:a16="http://schemas.microsoft.com/office/drawing/2014/main" id="{F7A100BC-EF1B-9806-823E-0D0058EEC346}"/>
                </a:ext>
              </a:extLst>
            </p:cNvPr>
            <p:cNvSpPr/>
            <p:nvPr/>
          </p:nvSpPr>
          <p:spPr bwMode="auto">
            <a:xfrm>
              <a:off x="8721842" y="4203212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45" name="Ovaal 144">
              <a:extLst>
                <a:ext uri="{FF2B5EF4-FFF2-40B4-BE49-F238E27FC236}">
                  <a16:creationId xmlns:a16="http://schemas.microsoft.com/office/drawing/2014/main" id="{D16B4536-5185-4E4D-A050-6F14B30A8CED}"/>
                </a:ext>
              </a:extLst>
            </p:cNvPr>
            <p:cNvSpPr/>
            <p:nvPr/>
          </p:nvSpPr>
          <p:spPr bwMode="auto">
            <a:xfrm>
              <a:off x="8803058" y="4203212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208" name="Graphic 207">
              <a:extLst>
                <a:ext uri="{FF2B5EF4-FFF2-40B4-BE49-F238E27FC236}">
                  <a16:creationId xmlns:a16="http://schemas.microsoft.com/office/drawing/2014/main" id="{DB4EF3C0-68EB-D2CB-F04E-C4B59746EB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8445496" y="3463162"/>
              <a:ext cx="665094" cy="657081"/>
            </a:xfrm>
            <a:prstGeom prst="rect">
              <a:avLst/>
            </a:prstGeom>
          </p:spPr>
        </p:pic>
      </p:grpSp>
      <p:grpSp>
        <p:nvGrpSpPr>
          <p:cNvPr id="214" name="Groep 213">
            <a:extLst>
              <a:ext uri="{FF2B5EF4-FFF2-40B4-BE49-F238E27FC236}">
                <a16:creationId xmlns:a16="http://schemas.microsoft.com/office/drawing/2014/main" id="{381662EF-8EAD-9DDD-FE51-17F78C682BBC}"/>
              </a:ext>
            </a:extLst>
          </p:cNvPr>
          <p:cNvGrpSpPr/>
          <p:nvPr/>
        </p:nvGrpSpPr>
        <p:grpSpPr>
          <a:xfrm>
            <a:off x="9697435" y="1930145"/>
            <a:ext cx="796925" cy="884238"/>
            <a:chOff x="7370758" y="4472382"/>
            <a:chExt cx="796925" cy="884238"/>
          </a:xfrm>
        </p:grpSpPr>
        <p:grpSp>
          <p:nvGrpSpPr>
            <p:cNvPr id="120" name="Groep 13">
              <a:extLst>
                <a:ext uri="{FF2B5EF4-FFF2-40B4-BE49-F238E27FC236}">
                  <a16:creationId xmlns:a16="http://schemas.microsoft.com/office/drawing/2014/main" id="{0D83D369-2FA8-E931-9511-A65B8320F5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70758" y="4472382"/>
              <a:ext cx="796925" cy="884238"/>
              <a:chOff x="5287433" y="4463522"/>
              <a:chExt cx="796925" cy="885006"/>
            </a:xfrm>
          </p:grpSpPr>
          <p:grpSp>
            <p:nvGrpSpPr>
              <p:cNvPr id="121" name="Groep 102">
                <a:extLst>
                  <a:ext uri="{FF2B5EF4-FFF2-40B4-BE49-F238E27FC236}">
                    <a16:creationId xmlns:a16="http://schemas.microsoft.com/office/drawing/2014/main" id="{46C38EEA-B89C-34DA-9C82-61C043C298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25536" y="4463522"/>
                <a:ext cx="720052" cy="846873"/>
                <a:chOff x="6024563" y="4462463"/>
                <a:chExt cx="720052" cy="846873"/>
              </a:xfrm>
            </p:grpSpPr>
            <p:sp>
              <p:nvSpPr>
                <p:cNvPr id="124" name="Tekstvak 22">
                  <a:extLst>
                    <a:ext uri="{FF2B5EF4-FFF2-40B4-BE49-F238E27FC236}">
                      <a16:creationId xmlns:a16="http://schemas.microsoft.com/office/drawing/2014/main" id="{36ECAD6D-29D9-563E-4016-F31A2D8462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24563" y="4462463"/>
                  <a:ext cx="720052" cy="215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Bushalte</a:t>
                  </a:r>
                </a:p>
              </p:txBody>
            </p:sp>
            <p:sp>
              <p:nvSpPr>
                <p:cNvPr id="125" name="Ovaal 124">
                  <a:extLst>
                    <a:ext uri="{FF2B5EF4-FFF2-40B4-BE49-F238E27FC236}">
                      <a16:creationId xmlns:a16="http://schemas.microsoft.com/office/drawing/2014/main" id="{33307EB6-FAF9-FFAB-FD72-B5D942336C35}"/>
                    </a:ext>
                  </a:extLst>
                </p:cNvPr>
                <p:cNvSpPr/>
                <p:nvPr/>
              </p:nvSpPr>
              <p:spPr>
                <a:xfrm>
                  <a:off x="6086472" y="5263258"/>
                  <a:ext cx="44450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Ovaal 125">
                  <a:extLst>
                    <a:ext uri="{FF2B5EF4-FFF2-40B4-BE49-F238E27FC236}">
                      <a16:creationId xmlns:a16="http://schemas.microsoft.com/office/drawing/2014/main" id="{17D7F485-027F-48EA-8D52-D15D29DD5C6B}"/>
                    </a:ext>
                  </a:extLst>
                </p:cNvPr>
                <p:cNvSpPr/>
                <p:nvPr/>
              </p:nvSpPr>
              <p:spPr>
                <a:xfrm>
                  <a:off x="6167435" y="5263258"/>
                  <a:ext cx="46037" cy="4607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2" name="Rechthoek 121">
                <a:extLst>
                  <a:ext uri="{FF2B5EF4-FFF2-40B4-BE49-F238E27FC236}">
                    <a16:creationId xmlns:a16="http://schemas.microsoft.com/office/drawing/2014/main" id="{24E899B4-E846-0C71-63D8-0AD2E2B1279D}"/>
                  </a:ext>
                </a:extLst>
              </p:cNvPr>
              <p:cNvSpPr/>
              <p:nvPr/>
            </p:nvSpPr>
            <p:spPr>
              <a:xfrm>
                <a:off x="5287433" y="4471467"/>
                <a:ext cx="796925" cy="877061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34" name="Ovaal 133">
              <a:extLst>
                <a:ext uri="{FF2B5EF4-FFF2-40B4-BE49-F238E27FC236}">
                  <a16:creationId xmlns:a16="http://schemas.microsoft.com/office/drawing/2014/main" id="{0D92C5C3-0F7F-3DB6-883F-A54BC1783E8C}"/>
                </a:ext>
              </a:extLst>
            </p:cNvPr>
            <p:cNvSpPr/>
            <p:nvPr/>
          </p:nvSpPr>
          <p:spPr bwMode="auto">
            <a:xfrm>
              <a:off x="7634283" y="5272088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35" name="Ovaal 134">
              <a:extLst>
                <a:ext uri="{FF2B5EF4-FFF2-40B4-BE49-F238E27FC236}">
                  <a16:creationId xmlns:a16="http://schemas.microsoft.com/office/drawing/2014/main" id="{B9CF601C-D5E3-41E1-D33F-A62C3CC3CB49}"/>
                </a:ext>
              </a:extLst>
            </p:cNvPr>
            <p:cNvSpPr/>
            <p:nvPr/>
          </p:nvSpPr>
          <p:spPr bwMode="auto">
            <a:xfrm>
              <a:off x="7712864" y="5272088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36" name="Ovaal 135">
              <a:extLst>
                <a:ext uri="{FF2B5EF4-FFF2-40B4-BE49-F238E27FC236}">
                  <a16:creationId xmlns:a16="http://schemas.microsoft.com/office/drawing/2014/main" id="{1DFCBC54-7E43-5461-C7F0-4BAD8E47A39F}"/>
                </a:ext>
              </a:extLst>
            </p:cNvPr>
            <p:cNvSpPr/>
            <p:nvPr/>
          </p:nvSpPr>
          <p:spPr bwMode="auto">
            <a:xfrm>
              <a:off x="7794080" y="5272088"/>
              <a:ext cx="46037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pic>
          <p:nvPicPr>
            <p:cNvPr id="210" name="Graphic 209">
              <a:extLst>
                <a:ext uri="{FF2B5EF4-FFF2-40B4-BE49-F238E27FC236}">
                  <a16:creationId xmlns:a16="http://schemas.microsoft.com/office/drawing/2014/main" id="{D2065E7A-BF32-91A2-5D93-1C6E9CA8E8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7427385" y="4524631"/>
              <a:ext cx="685155" cy="676867"/>
            </a:xfrm>
            <a:prstGeom prst="rect">
              <a:avLst/>
            </a:prstGeom>
          </p:spPr>
        </p:pic>
      </p:grpSp>
      <p:sp>
        <p:nvSpPr>
          <p:cNvPr id="318" name="Rechthoek 317">
            <a:extLst>
              <a:ext uri="{FF2B5EF4-FFF2-40B4-BE49-F238E27FC236}">
                <a16:creationId xmlns:a16="http://schemas.microsoft.com/office/drawing/2014/main" id="{72A28F19-F1E2-7F64-CE46-F7EECF28AD58}"/>
              </a:ext>
            </a:extLst>
          </p:cNvPr>
          <p:cNvSpPr/>
          <p:nvPr/>
        </p:nvSpPr>
        <p:spPr>
          <a:xfrm>
            <a:off x="2378931" y="3063521"/>
            <a:ext cx="717329" cy="714888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321" name="Groep 320">
            <a:extLst>
              <a:ext uri="{FF2B5EF4-FFF2-40B4-BE49-F238E27FC236}">
                <a16:creationId xmlns:a16="http://schemas.microsoft.com/office/drawing/2014/main" id="{7EB13447-2369-B6C3-EC91-986B27A52DB1}"/>
              </a:ext>
            </a:extLst>
          </p:cNvPr>
          <p:cNvGrpSpPr/>
          <p:nvPr/>
        </p:nvGrpSpPr>
        <p:grpSpPr>
          <a:xfrm>
            <a:off x="2340610" y="4134356"/>
            <a:ext cx="796925" cy="876300"/>
            <a:chOff x="3117850" y="4509260"/>
            <a:chExt cx="796925" cy="876300"/>
          </a:xfrm>
        </p:grpSpPr>
        <p:pic>
          <p:nvPicPr>
            <p:cNvPr id="317" name="Afbeelding 316">
              <a:extLst>
                <a:ext uri="{FF2B5EF4-FFF2-40B4-BE49-F238E27FC236}">
                  <a16:creationId xmlns:a16="http://schemas.microsoft.com/office/drawing/2014/main" id="{9D34BD86-B6CB-EBEF-15AA-69A64A855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0436" y="4547180"/>
              <a:ext cx="703642" cy="703642"/>
            </a:xfrm>
            <a:prstGeom prst="rect">
              <a:avLst/>
            </a:prstGeom>
          </p:spPr>
        </p:pic>
        <p:grpSp>
          <p:nvGrpSpPr>
            <p:cNvPr id="226" name="Groep 9">
              <a:extLst>
                <a:ext uri="{FF2B5EF4-FFF2-40B4-BE49-F238E27FC236}">
                  <a16:creationId xmlns:a16="http://schemas.microsoft.com/office/drawing/2014/main" id="{4FAB987B-5AC4-221D-178D-220CE0E2EF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7850" y="4509260"/>
              <a:ext cx="796925" cy="876300"/>
              <a:chOff x="5278969" y="3405427"/>
              <a:chExt cx="796925" cy="876300"/>
            </a:xfrm>
          </p:grpSpPr>
          <p:grpSp>
            <p:nvGrpSpPr>
              <p:cNvPr id="227" name="Groep 96">
                <a:extLst>
                  <a:ext uri="{FF2B5EF4-FFF2-40B4-BE49-F238E27FC236}">
                    <a16:creationId xmlns:a16="http://schemas.microsoft.com/office/drawing/2014/main" id="{E8C5C162-AA5C-A299-5E53-C9ED3B3FA2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6381" y="3414223"/>
                <a:ext cx="789513" cy="834167"/>
                <a:chOff x="4913845" y="3397289"/>
                <a:chExt cx="789513" cy="834167"/>
              </a:xfrm>
            </p:grpSpPr>
            <p:sp>
              <p:nvSpPr>
                <p:cNvPr id="233" name="Tekstvak 34">
                  <a:extLst>
                    <a:ext uri="{FF2B5EF4-FFF2-40B4-BE49-F238E27FC236}">
                      <a16:creationId xmlns:a16="http://schemas.microsoft.com/office/drawing/2014/main" id="{98C9B83B-DA88-F618-A6B1-F1EBC9D01E9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13845" y="3397289"/>
                  <a:ext cx="789513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nl-NL" altLang="nl-BE" sz="800" kern="0">
                      <a:solidFill>
                        <a:srgbClr val="2D2423"/>
                      </a:solidFill>
                      <a:latin typeface="Figtree" pitchFamily="2" charset="0"/>
                      <a:cs typeface="Arial" panose="020B0604020202020204" pitchFamily="34" charset="0"/>
                    </a:rPr>
                    <a:t>S</a:t>
                  </a:r>
                  <a:r>
                    <a:rPr lang="nl-BE" altLang="nl-BE" sz="800" kern="0" err="1">
                      <a:solidFill>
                        <a:srgbClr val="2D2423"/>
                      </a:solidFill>
                      <a:latin typeface="Figtree" pitchFamily="2" charset="0"/>
                      <a:cs typeface="Arial" panose="020B0604020202020204" pitchFamily="34" charset="0"/>
                    </a:rPr>
                    <a:t>choolstraat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0" name="Ovaal 229">
                  <a:extLst>
                    <a:ext uri="{FF2B5EF4-FFF2-40B4-BE49-F238E27FC236}">
                      <a16:creationId xmlns:a16="http://schemas.microsoft.com/office/drawing/2014/main" id="{42DA4852-6EAE-03ED-AD75-21676C40986D}"/>
                    </a:ext>
                  </a:extLst>
                </p:cNvPr>
                <p:cNvSpPr/>
                <p:nvPr/>
              </p:nvSpPr>
              <p:spPr>
                <a:xfrm>
                  <a:off x="4977871" y="418541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Ovaal 230">
                  <a:extLst>
                    <a:ext uri="{FF2B5EF4-FFF2-40B4-BE49-F238E27FC236}">
                      <a16:creationId xmlns:a16="http://schemas.microsoft.com/office/drawing/2014/main" id="{D713907B-60D9-AF07-3350-F7C7C2CC7CB7}"/>
                    </a:ext>
                  </a:extLst>
                </p:cNvPr>
                <p:cNvSpPr/>
                <p:nvPr/>
              </p:nvSpPr>
              <p:spPr>
                <a:xfrm>
                  <a:off x="5058833" y="4185418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8" name="Rechthoek 227">
                <a:extLst>
                  <a:ext uri="{FF2B5EF4-FFF2-40B4-BE49-F238E27FC236}">
                    <a16:creationId xmlns:a16="http://schemas.microsoft.com/office/drawing/2014/main" id="{5147C5B4-5CAB-9648-F7A9-316E7AC4D47F}"/>
                  </a:ext>
                </a:extLst>
              </p:cNvPr>
              <p:cNvSpPr/>
              <p:nvPr/>
            </p:nvSpPr>
            <p:spPr>
              <a:xfrm>
                <a:off x="5278969" y="3405427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20" name="Rechthoek 319">
              <a:extLst>
                <a:ext uri="{FF2B5EF4-FFF2-40B4-BE49-F238E27FC236}">
                  <a16:creationId xmlns:a16="http://schemas.microsoft.com/office/drawing/2014/main" id="{6B33C8CF-54F3-310F-7AD6-01CDED9CB43D}"/>
                </a:ext>
              </a:extLst>
            </p:cNvPr>
            <p:cNvSpPr/>
            <p:nvPr/>
          </p:nvSpPr>
          <p:spPr>
            <a:xfrm>
              <a:off x="3162609" y="4545064"/>
              <a:ext cx="698866" cy="703641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427" name="Groep 426">
            <a:extLst>
              <a:ext uri="{FF2B5EF4-FFF2-40B4-BE49-F238E27FC236}">
                <a16:creationId xmlns:a16="http://schemas.microsoft.com/office/drawing/2014/main" id="{D916E960-E719-7B0B-4318-A58E9A826153}"/>
              </a:ext>
            </a:extLst>
          </p:cNvPr>
          <p:cNvGrpSpPr/>
          <p:nvPr/>
        </p:nvGrpSpPr>
        <p:grpSpPr>
          <a:xfrm>
            <a:off x="7608846" y="4125538"/>
            <a:ext cx="805572" cy="877098"/>
            <a:chOff x="8386086" y="4500442"/>
            <a:chExt cx="805572" cy="877098"/>
          </a:xfrm>
        </p:grpSpPr>
        <p:pic>
          <p:nvPicPr>
            <p:cNvPr id="369" name="Afbeelding 368">
              <a:extLst>
                <a:ext uri="{FF2B5EF4-FFF2-40B4-BE49-F238E27FC236}">
                  <a16:creationId xmlns:a16="http://schemas.microsoft.com/office/drawing/2014/main" id="{41B8CE8F-B4F7-0B70-CA63-5A314C911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3725" y="4544726"/>
              <a:ext cx="697903" cy="697903"/>
            </a:xfrm>
            <a:prstGeom prst="rect">
              <a:avLst/>
            </a:prstGeom>
          </p:spPr>
        </p:pic>
        <p:grpSp>
          <p:nvGrpSpPr>
            <p:cNvPr id="341" name="Groep 9">
              <a:extLst>
                <a:ext uri="{FF2B5EF4-FFF2-40B4-BE49-F238E27FC236}">
                  <a16:creationId xmlns:a16="http://schemas.microsoft.com/office/drawing/2014/main" id="{A0B0A2AD-C894-C124-365F-E6B28FF843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86086" y="4500442"/>
              <a:ext cx="805572" cy="877098"/>
              <a:chOff x="5270322" y="3404629"/>
              <a:chExt cx="805572" cy="877098"/>
            </a:xfrm>
          </p:grpSpPr>
          <p:grpSp>
            <p:nvGrpSpPr>
              <p:cNvPr id="342" name="Groep 96">
                <a:extLst>
                  <a:ext uri="{FF2B5EF4-FFF2-40B4-BE49-F238E27FC236}">
                    <a16:creationId xmlns:a16="http://schemas.microsoft.com/office/drawing/2014/main" id="{BD9DC80E-ED5F-68EB-7D10-0C3D9C594E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70322" y="3404629"/>
                <a:ext cx="789513" cy="843761"/>
                <a:chOff x="4897786" y="3387695"/>
                <a:chExt cx="789513" cy="843761"/>
              </a:xfrm>
            </p:grpSpPr>
            <p:sp>
              <p:nvSpPr>
                <p:cNvPr id="344" name="Tekstvak 34">
                  <a:extLst>
                    <a:ext uri="{FF2B5EF4-FFF2-40B4-BE49-F238E27FC236}">
                      <a16:creationId xmlns:a16="http://schemas.microsoft.com/office/drawing/2014/main" id="{1F6DBEC3-6905-71AB-C41C-E7E69EDAC67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897786" y="3387695"/>
                  <a:ext cx="789513" cy="292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nl-BE" altLang="nl-BE" sz="650" kern="0">
                      <a:solidFill>
                        <a:srgbClr val="2D2423"/>
                      </a:solidFill>
                      <a:latin typeface="Figtree" pitchFamily="2" charset="0"/>
                      <a:cs typeface="Arial" panose="020B0604020202020204" pitchFamily="34" charset="0"/>
                    </a:rPr>
                    <a:t>Auto’s in één richting</a:t>
                  </a:r>
                  <a:endParaRPr kumimoji="0" lang="nl-BE" altLang="nl-BE" sz="65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5" name="Ovaal 344">
                  <a:extLst>
                    <a:ext uri="{FF2B5EF4-FFF2-40B4-BE49-F238E27FC236}">
                      <a16:creationId xmlns:a16="http://schemas.microsoft.com/office/drawing/2014/main" id="{C3A0C4AF-80C7-5946-4DA5-958FB3E25878}"/>
                    </a:ext>
                  </a:extLst>
                </p:cNvPr>
                <p:cNvSpPr/>
                <p:nvPr/>
              </p:nvSpPr>
              <p:spPr>
                <a:xfrm>
                  <a:off x="4977871" y="418541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46" name="Ovaal 345">
                  <a:extLst>
                    <a:ext uri="{FF2B5EF4-FFF2-40B4-BE49-F238E27FC236}">
                      <a16:creationId xmlns:a16="http://schemas.microsoft.com/office/drawing/2014/main" id="{675A0F9D-B8CD-A95B-13FE-D5D27759C107}"/>
                    </a:ext>
                  </a:extLst>
                </p:cNvPr>
                <p:cNvSpPr/>
                <p:nvPr/>
              </p:nvSpPr>
              <p:spPr>
                <a:xfrm>
                  <a:off x="5058833" y="4185418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3" name="Rechthoek 342">
                <a:extLst>
                  <a:ext uri="{FF2B5EF4-FFF2-40B4-BE49-F238E27FC236}">
                    <a16:creationId xmlns:a16="http://schemas.microsoft.com/office/drawing/2014/main" id="{3066BAB5-CA99-17BC-A716-1B200FD0EE09}"/>
                  </a:ext>
                </a:extLst>
              </p:cNvPr>
              <p:cNvSpPr/>
              <p:nvPr/>
            </p:nvSpPr>
            <p:spPr>
              <a:xfrm>
                <a:off x="5278969" y="3405427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hthoek 346">
              <a:extLst>
                <a:ext uri="{FF2B5EF4-FFF2-40B4-BE49-F238E27FC236}">
                  <a16:creationId xmlns:a16="http://schemas.microsoft.com/office/drawing/2014/main" id="{36CB36B7-F568-A209-BA38-990870EEFBF8}"/>
                </a:ext>
              </a:extLst>
            </p:cNvPr>
            <p:cNvSpPr/>
            <p:nvPr/>
          </p:nvSpPr>
          <p:spPr>
            <a:xfrm>
              <a:off x="8443725" y="4538988"/>
              <a:ext cx="698866" cy="703641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426" name="Groep 425">
            <a:extLst>
              <a:ext uri="{FF2B5EF4-FFF2-40B4-BE49-F238E27FC236}">
                <a16:creationId xmlns:a16="http://schemas.microsoft.com/office/drawing/2014/main" id="{3B909E7D-266E-F7FC-A379-0AAA9859D7C1}"/>
              </a:ext>
            </a:extLst>
          </p:cNvPr>
          <p:cNvGrpSpPr/>
          <p:nvPr/>
        </p:nvGrpSpPr>
        <p:grpSpPr>
          <a:xfrm>
            <a:off x="8690642" y="4121474"/>
            <a:ext cx="796925" cy="876300"/>
            <a:chOff x="9467882" y="4496378"/>
            <a:chExt cx="796925" cy="876300"/>
          </a:xfrm>
        </p:grpSpPr>
        <p:pic>
          <p:nvPicPr>
            <p:cNvPr id="371" name="Afbeelding 370">
              <a:extLst>
                <a:ext uri="{FF2B5EF4-FFF2-40B4-BE49-F238E27FC236}">
                  <a16:creationId xmlns:a16="http://schemas.microsoft.com/office/drawing/2014/main" id="{AED5F25F-283E-3FAF-1F01-F63AE97C0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4488" y="4538989"/>
              <a:ext cx="699544" cy="699544"/>
            </a:xfrm>
            <a:prstGeom prst="rect">
              <a:avLst/>
            </a:prstGeom>
          </p:spPr>
        </p:pic>
        <p:grpSp>
          <p:nvGrpSpPr>
            <p:cNvPr id="348" name="Groep 9">
              <a:extLst>
                <a:ext uri="{FF2B5EF4-FFF2-40B4-BE49-F238E27FC236}">
                  <a16:creationId xmlns:a16="http://schemas.microsoft.com/office/drawing/2014/main" id="{DF356587-DC82-E0F3-7DEE-2FBD511ECA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67882" y="4496378"/>
              <a:ext cx="796925" cy="876300"/>
              <a:chOff x="5278969" y="3405427"/>
              <a:chExt cx="796925" cy="876300"/>
            </a:xfrm>
          </p:grpSpPr>
          <p:grpSp>
            <p:nvGrpSpPr>
              <p:cNvPr id="349" name="Groep 96">
                <a:extLst>
                  <a:ext uri="{FF2B5EF4-FFF2-40B4-BE49-F238E27FC236}">
                    <a16:creationId xmlns:a16="http://schemas.microsoft.com/office/drawing/2014/main" id="{C0E51155-062B-E1B6-CBDE-FA7D202629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5549" y="3430471"/>
                <a:ext cx="789513" cy="817919"/>
                <a:chOff x="4913013" y="3413537"/>
                <a:chExt cx="789513" cy="817919"/>
              </a:xfrm>
            </p:grpSpPr>
            <p:sp>
              <p:nvSpPr>
                <p:cNvPr id="351" name="Tekstvak 34">
                  <a:extLst>
                    <a:ext uri="{FF2B5EF4-FFF2-40B4-BE49-F238E27FC236}">
                      <a16:creationId xmlns:a16="http://schemas.microsoft.com/office/drawing/2014/main" id="{BD18ECAD-8A23-F094-101D-ECFADB0655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13013" y="3413537"/>
                  <a:ext cx="789513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Zone 30</a:t>
                  </a:r>
                </a:p>
              </p:txBody>
            </p:sp>
            <p:sp>
              <p:nvSpPr>
                <p:cNvPr id="352" name="Ovaal 351">
                  <a:extLst>
                    <a:ext uri="{FF2B5EF4-FFF2-40B4-BE49-F238E27FC236}">
                      <a16:creationId xmlns:a16="http://schemas.microsoft.com/office/drawing/2014/main" id="{FDD6AD65-1641-E835-8A99-DAD87FCB75E3}"/>
                    </a:ext>
                  </a:extLst>
                </p:cNvPr>
                <p:cNvSpPr/>
                <p:nvPr/>
              </p:nvSpPr>
              <p:spPr>
                <a:xfrm>
                  <a:off x="4977871" y="4185418"/>
                  <a:ext cx="44450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353" name="Ovaal 352">
                  <a:extLst>
                    <a:ext uri="{FF2B5EF4-FFF2-40B4-BE49-F238E27FC236}">
                      <a16:creationId xmlns:a16="http://schemas.microsoft.com/office/drawing/2014/main" id="{9619E0CB-50E4-0EFD-3BCF-805064AE8F18}"/>
                    </a:ext>
                  </a:extLst>
                </p:cNvPr>
                <p:cNvSpPr/>
                <p:nvPr/>
              </p:nvSpPr>
              <p:spPr>
                <a:xfrm>
                  <a:off x="5058833" y="4185418"/>
                  <a:ext cx="46038" cy="46038"/>
                </a:xfrm>
                <a:prstGeom prst="ellipse">
                  <a:avLst/>
                </a:prstGeom>
                <a:solidFill>
                  <a:srgbClr val="2D2423"/>
                </a:solidFill>
                <a:ln w="12700" cap="flat" cmpd="sng" algn="ctr">
                  <a:solidFill>
                    <a:srgbClr val="2D2423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50" name="Rechthoek 349">
                <a:extLst>
                  <a:ext uri="{FF2B5EF4-FFF2-40B4-BE49-F238E27FC236}">
                    <a16:creationId xmlns:a16="http://schemas.microsoft.com/office/drawing/2014/main" id="{4B36D63B-0CF7-5460-5DA8-7A3D89B53CCF}"/>
                  </a:ext>
                </a:extLst>
              </p:cNvPr>
              <p:cNvSpPr/>
              <p:nvPr/>
            </p:nvSpPr>
            <p:spPr>
              <a:xfrm>
                <a:off x="5278969" y="3405427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hthoek 353">
              <a:extLst>
                <a:ext uri="{FF2B5EF4-FFF2-40B4-BE49-F238E27FC236}">
                  <a16:creationId xmlns:a16="http://schemas.microsoft.com/office/drawing/2014/main" id="{BE8579A8-1D73-0DC0-C034-1B2996DE35F6}"/>
                </a:ext>
              </a:extLst>
            </p:cNvPr>
            <p:cNvSpPr/>
            <p:nvPr/>
          </p:nvSpPr>
          <p:spPr>
            <a:xfrm>
              <a:off x="9516874" y="4534126"/>
              <a:ext cx="698866" cy="703641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grpSp>
        <p:nvGrpSpPr>
          <p:cNvPr id="293" name="Groep 292">
            <a:extLst>
              <a:ext uri="{FF2B5EF4-FFF2-40B4-BE49-F238E27FC236}">
                <a16:creationId xmlns:a16="http://schemas.microsoft.com/office/drawing/2014/main" id="{67D1C5A9-8EF7-1AC5-1540-F5DF2E491459}"/>
              </a:ext>
            </a:extLst>
          </p:cNvPr>
          <p:cNvGrpSpPr/>
          <p:nvPr/>
        </p:nvGrpSpPr>
        <p:grpSpPr>
          <a:xfrm>
            <a:off x="7605140" y="3058658"/>
            <a:ext cx="796925" cy="887230"/>
            <a:chOff x="5283213" y="5605645"/>
            <a:chExt cx="796925" cy="887230"/>
          </a:xfrm>
        </p:grpSpPr>
        <p:pic>
          <p:nvPicPr>
            <p:cNvPr id="259" name="Afbeelding 258">
              <a:extLst>
                <a:ext uri="{FF2B5EF4-FFF2-40B4-BE49-F238E27FC236}">
                  <a16:creationId xmlns:a16="http://schemas.microsoft.com/office/drawing/2014/main" id="{D060B73A-6DD6-E80D-347B-AEC3CABB4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6271" y="5652206"/>
              <a:ext cx="704800" cy="705756"/>
            </a:xfrm>
            <a:prstGeom prst="rect">
              <a:avLst/>
            </a:prstGeom>
          </p:spPr>
        </p:pic>
        <p:grpSp>
          <p:nvGrpSpPr>
            <p:cNvPr id="188" name="Groep 187">
              <a:extLst>
                <a:ext uri="{FF2B5EF4-FFF2-40B4-BE49-F238E27FC236}">
                  <a16:creationId xmlns:a16="http://schemas.microsoft.com/office/drawing/2014/main" id="{6A06A9E9-F604-2071-A3B8-AFD6BBDC1D01}"/>
                </a:ext>
              </a:extLst>
            </p:cNvPr>
            <p:cNvGrpSpPr/>
            <p:nvPr/>
          </p:nvGrpSpPr>
          <p:grpSpPr>
            <a:xfrm>
              <a:off x="5283213" y="5605645"/>
              <a:ext cx="796925" cy="887230"/>
              <a:chOff x="5283213" y="5605645"/>
              <a:chExt cx="796925" cy="887230"/>
            </a:xfrm>
          </p:grpSpPr>
          <p:grpSp>
            <p:nvGrpSpPr>
              <p:cNvPr id="394" name="Groep 9">
                <a:extLst>
                  <a:ext uri="{FF2B5EF4-FFF2-40B4-BE49-F238E27FC236}">
                    <a16:creationId xmlns:a16="http://schemas.microsoft.com/office/drawing/2014/main" id="{FB54119C-A868-FAC3-FCFB-6D010496FA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3213" y="5605645"/>
                <a:ext cx="796925" cy="887230"/>
                <a:chOff x="5278969" y="3394497"/>
                <a:chExt cx="796925" cy="887230"/>
              </a:xfrm>
            </p:grpSpPr>
            <p:grpSp>
              <p:nvGrpSpPr>
                <p:cNvPr id="395" name="Groep 96">
                  <a:extLst>
                    <a:ext uri="{FF2B5EF4-FFF2-40B4-BE49-F238E27FC236}">
                      <a16:creationId xmlns:a16="http://schemas.microsoft.com/office/drawing/2014/main" id="{449131D0-3B09-A11E-C5F2-4300F2B486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85549" y="3394497"/>
                  <a:ext cx="789513" cy="853893"/>
                  <a:chOff x="4913013" y="3377563"/>
                  <a:chExt cx="789513" cy="853893"/>
                </a:xfrm>
              </p:grpSpPr>
              <p:sp>
                <p:nvSpPr>
                  <p:cNvPr id="397" name="Tekstvak 34">
                    <a:extLst>
                      <a:ext uri="{FF2B5EF4-FFF2-40B4-BE49-F238E27FC236}">
                        <a16:creationId xmlns:a16="http://schemas.microsoft.com/office/drawing/2014/main" id="{82D494BB-9D04-8AA3-E485-83B8EAE1BC4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3013" y="3377563"/>
                    <a:ext cx="789513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Fietspad met stippellijn</a:t>
                    </a:r>
                  </a:p>
                </p:txBody>
              </p:sp>
              <p:sp>
                <p:nvSpPr>
                  <p:cNvPr id="398" name="Ovaal 397">
                    <a:extLst>
                      <a:ext uri="{FF2B5EF4-FFF2-40B4-BE49-F238E27FC236}">
                        <a16:creationId xmlns:a16="http://schemas.microsoft.com/office/drawing/2014/main" id="{739255EE-4EA8-9EC3-C567-AFD0DE3ACE3B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9" name="Ovaal 398">
                    <a:extLst>
                      <a:ext uri="{FF2B5EF4-FFF2-40B4-BE49-F238E27FC236}">
                        <a16:creationId xmlns:a16="http://schemas.microsoft.com/office/drawing/2014/main" id="{0C88D150-3584-DC1A-A492-84421685D8A0}"/>
                      </a:ext>
                    </a:extLst>
                  </p:cNvPr>
                  <p:cNvSpPr/>
                  <p:nvPr/>
                </p:nvSpPr>
                <p:spPr>
                  <a:xfrm>
                    <a:off x="5058833" y="4185418"/>
                    <a:ext cx="46038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96" name="Rechthoek 395">
                  <a:extLst>
                    <a:ext uri="{FF2B5EF4-FFF2-40B4-BE49-F238E27FC236}">
                      <a16:creationId xmlns:a16="http://schemas.microsoft.com/office/drawing/2014/main" id="{2D9C8007-A0FA-AA6D-74E2-89A258DAD62B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00" name="Rechthoek 399">
                <a:extLst>
                  <a:ext uri="{FF2B5EF4-FFF2-40B4-BE49-F238E27FC236}">
                    <a16:creationId xmlns:a16="http://schemas.microsoft.com/office/drawing/2014/main" id="{D4178AE4-B4DC-765D-494D-42C18A353DBE}"/>
                  </a:ext>
                </a:extLst>
              </p:cNvPr>
              <p:cNvSpPr/>
              <p:nvPr/>
            </p:nvSpPr>
            <p:spPr>
              <a:xfrm>
                <a:off x="5332205" y="5654323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grpSp>
        <p:nvGrpSpPr>
          <p:cNvPr id="291" name="Groep 290">
            <a:extLst>
              <a:ext uri="{FF2B5EF4-FFF2-40B4-BE49-F238E27FC236}">
                <a16:creationId xmlns:a16="http://schemas.microsoft.com/office/drawing/2014/main" id="{2FBCAC42-2F80-42D4-5D88-7924CD6B106B}"/>
              </a:ext>
            </a:extLst>
          </p:cNvPr>
          <p:cNvGrpSpPr/>
          <p:nvPr/>
        </p:nvGrpSpPr>
        <p:grpSpPr>
          <a:xfrm>
            <a:off x="3377570" y="5262396"/>
            <a:ext cx="908531" cy="876300"/>
            <a:chOff x="7314193" y="5616575"/>
            <a:chExt cx="908531" cy="876300"/>
          </a:xfrm>
        </p:grpSpPr>
        <p:pic>
          <p:nvPicPr>
            <p:cNvPr id="263" name="Afbeelding 262">
              <a:extLst>
                <a:ext uri="{FF2B5EF4-FFF2-40B4-BE49-F238E27FC236}">
                  <a16:creationId xmlns:a16="http://schemas.microsoft.com/office/drawing/2014/main" id="{F861963E-7ED7-07E7-0773-F15BA50F7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3864" y="5652206"/>
              <a:ext cx="697254" cy="705757"/>
            </a:xfrm>
            <a:prstGeom prst="rect">
              <a:avLst/>
            </a:prstGeom>
          </p:spPr>
        </p:pic>
        <p:grpSp>
          <p:nvGrpSpPr>
            <p:cNvPr id="190" name="Groep 189">
              <a:extLst>
                <a:ext uri="{FF2B5EF4-FFF2-40B4-BE49-F238E27FC236}">
                  <a16:creationId xmlns:a16="http://schemas.microsoft.com/office/drawing/2014/main" id="{14357D99-5A7A-5621-F830-5D20D9E787C8}"/>
                </a:ext>
              </a:extLst>
            </p:cNvPr>
            <p:cNvGrpSpPr/>
            <p:nvPr/>
          </p:nvGrpSpPr>
          <p:grpSpPr>
            <a:xfrm>
              <a:off x="7314193" y="5616575"/>
              <a:ext cx="908531" cy="876300"/>
              <a:chOff x="7314193" y="5616575"/>
              <a:chExt cx="908531" cy="876300"/>
            </a:xfrm>
          </p:grpSpPr>
          <p:grpSp>
            <p:nvGrpSpPr>
              <p:cNvPr id="408" name="Groep 9">
                <a:extLst>
                  <a:ext uri="{FF2B5EF4-FFF2-40B4-BE49-F238E27FC236}">
                    <a16:creationId xmlns:a16="http://schemas.microsoft.com/office/drawing/2014/main" id="{21B5A703-1BBA-486C-97FC-B867B73145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14193" y="5616575"/>
                <a:ext cx="908531" cy="876300"/>
                <a:chOff x="5229902" y="3405427"/>
                <a:chExt cx="908531" cy="876300"/>
              </a:xfrm>
            </p:grpSpPr>
            <p:grpSp>
              <p:nvGrpSpPr>
                <p:cNvPr id="409" name="Groep 96">
                  <a:extLst>
                    <a:ext uri="{FF2B5EF4-FFF2-40B4-BE49-F238E27FC236}">
                      <a16:creationId xmlns:a16="http://schemas.microsoft.com/office/drawing/2014/main" id="{68EB1C18-E60D-EA47-2F95-D75B46FC96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9902" y="3414593"/>
                  <a:ext cx="908531" cy="833797"/>
                  <a:chOff x="4857366" y="3397659"/>
                  <a:chExt cx="908531" cy="833797"/>
                </a:xfrm>
              </p:grpSpPr>
              <p:sp>
                <p:nvSpPr>
                  <p:cNvPr id="411" name="Tekstvak 34">
                    <a:extLst>
                      <a:ext uri="{FF2B5EF4-FFF2-40B4-BE49-F238E27FC236}">
                        <a16:creationId xmlns:a16="http://schemas.microsoft.com/office/drawing/2014/main" id="{A1F48914-96B3-908C-458A-4320A5C6653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57366" y="3397659"/>
                    <a:ext cx="908531" cy="2000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Autovrije straat</a:t>
                    </a:r>
                  </a:p>
                </p:txBody>
              </p:sp>
              <p:sp>
                <p:nvSpPr>
                  <p:cNvPr id="412" name="Ovaal 411">
                    <a:extLst>
                      <a:ext uri="{FF2B5EF4-FFF2-40B4-BE49-F238E27FC236}">
                        <a16:creationId xmlns:a16="http://schemas.microsoft.com/office/drawing/2014/main" id="{127B32E5-E463-3D3A-4399-9AFFC6696FA1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3" name="Ovaal 412">
                    <a:extLst>
                      <a:ext uri="{FF2B5EF4-FFF2-40B4-BE49-F238E27FC236}">
                        <a16:creationId xmlns:a16="http://schemas.microsoft.com/office/drawing/2014/main" id="{00D533F0-2177-F5F7-48F9-8D571B792CCA}"/>
                      </a:ext>
                    </a:extLst>
                  </p:cNvPr>
                  <p:cNvSpPr/>
                  <p:nvPr/>
                </p:nvSpPr>
                <p:spPr>
                  <a:xfrm>
                    <a:off x="5058833" y="4185418"/>
                    <a:ext cx="46038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10" name="Rechthoek 409">
                  <a:extLst>
                    <a:ext uri="{FF2B5EF4-FFF2-40B4-BE49-F238E27FC236}">
                      <a16:creationId xmlns:a16="http://schemas.microsoft.com/office/drawing/2014/main" id="{AAFD8117-AF5F-9C0C-F085-CBCAA6823253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14" name="Rechthoek 413">
                <a:extLst>
                  <a:ext uri="{FF2B5EF4-FFF2-40B4-BE49-F238E27FC236}">
                    <a16:creationId xmlns:a16="http://schemas.microsoft.com/office/drawing/2014/main" id="{211CD2DF-56CC-698C-92E7-DD7DD57C4DAF}"/>
                  </a:ext>
                </a:extLst>
              </p:cNvPr>
              <p:cNvSpPr/>
              <p:nvPr/>
            </p:nvSpPr>
            <p:spPr>
              <a:xfrm>
                <a:off x="7412252" y="5654323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grpSp>
        <p:nvGrpSpPr>
          <p:cNvPr id="430" name="Groep 429">
            <a:extLst>
              <a:ext uri="{FF2B5EF4-FFF2-40B4-BE49-F238E27FC236}">
                <a16:creationId xmlns:a16="http://schemas.microsoft.com/office/drawing/2014/main" id="{45828D76-6578-E4AD-125B-6E930A80D36A}"/>
              </a:ext>
            </a:extLst>
          </p:cNvPr>
          <p:cNvGrpSpPr/>
          <p:nvPr/>
        </p:nvGrpSpPr>
        <p:grpSpPr>
          <a:xfrm>
            <a:off x="10657442" y="4104494"/>
            <a:ext cx="802746" cy="876300"/>
            <a:chOff x="10470442" y="3397250"/>
            <a:chExt cx="802746" cy="876300"/>
          </a:xfrm>
        </p:grpSpPr>
        <p:grpSp>
          <p:nvGrpSpPr>
            <p:cNvPr id="322" name="Groep 321">
              <a:extLst>
                <a:ext uri="{FF2B5EF4-FFF2-40B4-BE49-F238E27FC236}">
                  <a16:creationId xmlns:a16="http://schemas.microsoft.com/office/drawing/2014/main" id="{09DE14D2-B497-77FB-DB4F-7D3C313C1837}"/>
                </a:ext>
              </a:extLst>
            </p:cNvPr>
            <p:cNvGrpSpPr/>
            <p:nvPr/>
          </p:nvGrpSpPr>
          <p:grpSpPr>
            <a:xfrm>
              <a:off x="10470442" y="3397250"/>
              <a:ext cx="802746" cy="876300"/>
              <a:chOff x="10521428" y="3397250"/>
              <a:chExt cx="802746" cy="876300"/>
            </a:xfrm>
          </p:grpSpPr>
          <p:pic>
            <p:nvPicPr>
              <p:cNvPr id="313" name="Afbeelding 312">
                <a:extLst>
                  <a:ext uri="{FF2B5EF4-FFF2-40B4-BE49-F238E27FC236}">
                    <a16:creationId xmlns:a16="http://schemas.microsoft.com/office/drawing/2014/main" id="{35C3B3F6-1558-71F0-4116-0468B17047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76436" y="3429000"/>
                <a:ext cx="682669" cy="682669"/>
              </a:xfrm>
              <a:prstGeom prst="rect">
                <a:avLst/>
              </a:prstGeom>
            </p:spPr>
          </p:pic>
          <p:grpSp>
            <p:nvGrpSpPr>
              <p:cNvPr id="264" name="Groep 9">
                <a:extLst>
                  <a:ext uri="{FF2B5EF4-FFF2-40B4-BE49-F238E27FC236}">
                    <a16:creationId xmlns:a16="http://schemas.microsoft.com/office/drawing/2014/main" id="{263EF7CD-C190-CCBF-0A10-AFD024F96B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21428" y="3397250"/>
                <a:ext cx="802746" cy="876300"/>
                <a:chOff x="5273148" y="3405427"/>
                <a:chExt cx="802746" cy="876300"/>
              </a:xfrm>
            </p:grpSpPr>
            <p:grpSp>
              <p:nvGrpSpPr>
                <p:cNvPr id="265" name="Groep 96">
                  <a:extLst>
                    <a:ext uri="{FF2B5EF4-FFF2-40B4-BE49-F238E27FC236}">
                      <a16:creationId xmlns:a16="http://schemas.microsoft.com/office/drawing/2014/main" id="{731BA778-17D1-B98B-A7BD-DBE9B5D452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73148" y="3418456"/>
                  <a:ext cx="798513" cy="829934"/>
                  <a:chOff x="4900612" y="3401522"/>
                  <a:chExt cx="798513" cy="829934"/>
                </a:xfrm>
              </p:grpSpPr>
              <p:sp>
                <p:nvSpPr>
                  <p:cNvPr id="267" name="Tekstvak 34">
                    <a:extLst>
                      <a:ext uri="{FF2B5EF4-FFF2-40B4-BE49-F238E27FC236}">
                        <a16:creationId xmlns:a16="http://schemas.microsoft.com/office/drawing/2014/main" id="{D8BC1522-4703-2543-3F06-86D07129D37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00612" y="3401522"/>
                    <a:ext cx="798513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800" b="0" i="0" u="none" strike="noStrike" kern="0" cap="none" spc="0" normalizeH="0" baseline="0" noProof="0" err="1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Middeneiland</a:t>
                    </a:r>
                    <a:endPara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8" name="Ovaal 267">
                    <a:extLst>
                      <a:ext uri="{FF2B5EF4-FFF2-40B4-BE49-F238E27FC236}">
                        <a16:creationId xmlns:a16="http://schemas.microsoft.com/office/drawing/2014/main" id="{ECFB96A4-CF7B-2D12-A8B1-05B1A2B2268D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9" name="Ovaal 268">
                    <a:extLst>
                      <a:ext uri="{FF2B5EF4-FFF2-40B4-BE49-F238E27FC236}">
                        <a16:creationId xmlns:a16="http://schemas.microsoft.com/office/drawing/2014/main" id="{F758536A-1739-5F78-F60F-C83595115D20}"/>
                      </a:ext>
                    </a:extLst>
                  </p:cNvPr>
                  <p:cNvSpPr/>
                  <p:nvPr/>
                </p:nvSpPr>
                <p:spPr>
                  <a:xfrm>
                    <a:off x="5058833" y="4185418"/>
                    <a:ext cx="46038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6" name="Rechthoek 265">
                  <a:extLst>
                    <a:ext uri="{FF2B5EF4-FFF2-40B4-BE49-F238E27FC236}">
                      <a16:creationId xmlns:a16="http://schemas.microsoft.com/office/drawing/2014/main" id="{39F5CBF1-9AB6-154A-2C67-32DEC60B7B7A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5" name="Rechthoek 314">
                <a:extLst>
                  <a:ext uri="{FF2B5EF4-FFF2-40B4-BE49-F238E27FC236}">
                    <a16:creationId xmlns:a16="http://schemas.microsoft.com/office/drawing/2014/main" id="{F266BD33-CCF9-AB94-9F0B-A156C04E6BB8}"/>
                  </a:ext>
                </a:extLst>
              </p:cNvPr>
              <p:cNvSpPr/>
              <p:nvPr/>
            </p:nvSpPr>
            <p:spPr>
              <a:xfrm>
                <a:off x="10575192" y="3438425"/>
                <a:ext cx="685155" cy="673116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sp>
          <p:nvSpPr>
            <p:cNvPr id="428" name="Ovaal 427">
              <a:extLst>
                <a:ext uri="{FF2B5EF4-FFF2-40B4-BE49-F238E27FC236}">
                  <a16:creationId xmlns:a16="http://schemas.microsoft.com/office/drawing/2014/main" id="{B0EAEB96-D7DF-755B-804E-45DCA9731C79}"/>
                </a:ext>
              </a:extLst>
            </p:cNvPr>
            <p:cNvSpPr/>
            <p:nvPr/>
          </p:nvSpPr>
          <p:spPr bwMode="auto">
            <a:xfrm>
              <a:off x="10714388" y="4193415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29" name="Ovaal 428">
              <a:extLst>
                <a:ext uri="{FF2B5EF4-FFF2-40B4-BE49-F238E27FC236}">
                  <a16:creationId xmlns:a16="http://schemas.microsoft.com/office/drawing/2014/main" id="{382A385B-31D9-5248-B7B3-9BEDF45DA267}"/>
                </a:ext>
              </a:extLst>
            </p:cNvPr>
            <p:cNvSpPr/>
            <p:nvPr/>
          </p:nvSpPr>
          <p:spPr bwMode="auto">
            <a:xfrm>
              <a:off x="10799319" y="4192193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95" name="Groep 294">
            <a:extLst>
              <a:ext uri="{FF2B5EF4-FFF2-40B4-BE49-F238E27FC236}">
                <a16:creationId xmlns:a16="http://schemas.microsoft.com/office/drawing/2014/main" id="{0BC83CFB-CC47-23CA-251F-B1B295CF4957}"/>
              </a:ext>
            </a:extLst>
          </p:cNvPr>
          <p:cNvGrpSpPr/>
          <p:nvPr/>
        </p:nvGrpSpPr>
        <p:grpSpPr>
          <a:xfrm>
            <a:off x="6586020" y="4121474"/>
            <a:ext cx="808659" cy="876300"/>
            <a:chOff x="7363260" y="4496378"/>
            <a:chExt cx="808659" cy="876300"/>
          </a:xfrm>
        </p:grpSpPr>
        <p:pic>
          <p:nvPicPr>
            <p:cNvPr id="250" name="Afbeelding 249">
              <a:extLst>
                <a:ext uri="{FF2B5EF4-FFF2-40B4-BE49-F238E27FC236}">
                  <a16:creationId xmlns:a16="http://schemas.microsoft.com/office/drawing/2014/main" id="{102AC103-2F21-B196-C898-E8783EB75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1734" y="4534958"/>
              <a:ext cx="702809" cy="702809"/>
            </a:xfrm>
            <a:prstGeom prst="rect">
              <a:avLst/>
            </a:prstGeom>
          </p:spPr>
        </p:pic>
        <p:grpSp>
          <p:nvGrpSpPr>
            <p:cNvPr id="435" name="Groep 434">
              <a:extLst>
                <a:ext uri="{FF2B5EF4-FFF2-40B4-BE49-F238E27FC236}">
                  <a16:creationId xmlns:a16="http://schemas.microsoft.com/office/drawing/2014/main" id="{07C93FB6-E7E2-706A-BD27-A3F90D21146E}"/>
                </a:ext>
              </a:extLst>
            </p:cNvPr>
            <p:cNvGrpSpPr/>
            <p:nvPr/>
          </p:nvGrpSpPr>
          <p:grpSpPr>
            <a:xfrm>
              <a:off x="7363260" y="4496378"/>
              <a:ext cx="808659" cy="876300"/>
              <a:chOff x="7363260" y="4496378"/>
              <a:chExt cx="808659" cy="876300"/>
            </a:xfrm>
          </p:grpSpPr>
          <p:grpSp>
            <p:nvGrpSpPr>
              <p:cNvPr id="334" name="Groep 9">
                <a:extLst>
                  <a:ext uri="{FF2B5EF4-FFF2-40B4-BE49-F238E27FC236}">
                    <a16:creationId xmlns:a16="http://schemas.microsoft.com/office/drawing/2014/main" id="{E6D0EA1E-E06F-50C6-FFC6-439FA928BB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63260" y="4496378"/>
                <a:ext cx="808659" cy="876300"/>
                <a:chOff x="5278969" y="3405427"/>
                <a:chExt cx="808659" cy="876300"/>
              </a:xfrm>
            </p:grpSpPr>
            <p:grpSp>
              <p:nvGrpSpPr>
                <p:cNvPr id="335" name="Groep 96">
                  <a:extLst>
                    <a:ext uri="{FF2B5EF4-FFF2-40B4-BE49-F238E27FC236}">
                      <a16:creationId xmlns:a16="http://schemas.microsoft.com/office/drawing/2014/main" id="{F36FF8AA-652C-6166-61AE-90CA8D8E9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98115" y="3409087"/>
                  <a:ext cx="789513" cy="839303"/>
                  <a:chOff x="4925579" y="3392153"/>
                  <a:chExt cx="789513" cy="839303"/>
                </a:xfrm>
              </p:grpSpPr>
              <p:sp>
                <p:nvSpPr>
                  <p:cNvPr id="337" name="Tekstvak 34">
                    <a:extLst>
                      <a:ext uri="{FF2B5EF4-FFF2-40B4-BE49-F238E27FC236}">
                        <a16:creationId xmlns:a16="http://schemas.microsoft.com/office/drawing/2014/main" id="{D2D5D1FA-9277-DE80-FA5B-2D3CE8D7E19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5579" y="3392153"/>
                    <a:ext cx="789513" cy="2000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Rondpunt</a:t>
                    </a:r>
                    <a:endPara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38" name="Ovaal 337">
                    <a:extLst>
                      <a:ext uri="{FF2B5EF4-FFF2-40B4-BE49-F238E27FC236}">
                        <a16:creationId xmlns:a16="http://schemas.microsoft.com/office/drawing/2014/main" id="{E78A3A39-7EC2-FA3A-1C53-0E616AF8ED23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9" name="Ovaal 338">
                    <a:extLst>
                      <a:ext uri="{FF2B5EF4-FFF2-40B4-BE49-F238E27FC236}">
                        <a16:creationId xmlns:a16="http://schemas.microsoft.com/office/drawing/2014/main" id="{DE7D5DCB-22E0-6D9F-F34C-3F27A9556294}"/>
                      </a:ext>
                    </a:extLst>
                  </p:cNvPr>
                  <p:cNvSpPr/>
                  <p:nvPr/>
                </p:nvSpPr>
                <p:spPr>
                  <a:xfrm>
                    <a:off x="5058833" y="4185418"/>
                    <a:ext cx="46038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6" name="Rechthoek 335">
                  <a:extLst>
                    <a:ext uri="{FF2B5EF4-FFF2-40B4-BE49-F238E27FC236}">
                      <a16:creationId xmlns:a16="http://schemas.microsoft.com/office/drawing/2014/main" id="{B1387BCD-02D9-B718-FCB4-3ED199F641E1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0" name="Rechthoek 339">
                <a:extLst>
                  <a:ext uri="{FF2B5EF4-FFF2-40B4-BE49-F238E27FC236}">
                    <a16:creationId xmlns:a16="http://schemas.microsoft.com/office/drawing/2014/main" id="{C2490757-0F5E-E26B-6527-FBFB7B333F23}"/>
                  </a:ext>
                </a:extLst>
              </p:cNvPr>
              <p:cNvSpPr/>
              <p:nvPr/>
            </p:nvSpPr>
            <p:spPr>
              <a:xfrm>
                <a:off x="7412252" y="4534126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31" name="Ovaal 430">
                <a:extLst>
                  <a:ext uri="{FF2B5EF4-FFF2-40B4-BE49-F238E27FC236}">
                    <a16:creationId xmlns:a16="http://schemas.microsoft.com/office/drawing/2014/main" id="{E541741D-A14E-E517-4A73-3D0F9F2515BF}"/>
                  </a:ext>
                </a:extLst>
              </p:cNvPr>
              <p:cNvSpPr/>
              <p:nvPr/>
            </p:nvSpPr>
            <p:spPr bwMode="auto">
              <a:xfrm>
                <a:off x="7599798" y="5293834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32" name="Ovaal 431">
                <a:extLst>
                  <a:ext uri="{FF2B5EF4-FFF2-40B4-BE49-F238E27FC236}">
                    <a16:creationId xmlns:a16="http://schemas.microsoft.com/office/drawing/2014/main" id="{8DA452B6-EA50-A5CF-C090-8238ABC192E7}"/>
                  </a:ext>
                </a:extLst>
              </p:cNvPr>
              <p:cNvSpPr/>
              <p:nvPr/>
            </p:nvSpPr>
            <p:spPr bwMode="auto">
              <a:xfrm>
                <a:off x="7680760" y="5293834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34" name="Ovaal 433">
                <a:extLst>
                  <a:ext uri="{FF2B5EF4-FFF2-40B4-BE49-F238E27FC236}">
                    <a16:creationId xmlns:a16="http://schemas.microsoft.com/office/drawing/2014/main" id="{AC5C09B2-2F7E-1262-E0C5-5B1F0A266A16}"/>
                  </a:ext>
                </a:extLst>
              </p:cNvPr>
              <p:cNvSpPr/>
              <p:nvPr/>
            </p:nvSpPr>
            <p:spPr bwMode="auto">
              <a:xfrm>
                <a:off x="7761685" y="5293834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53" name="Groep 252">
            <a:extLst>
              <a:ext uri="{FF2B5EF4-FFF2-40B4-BE49-F238E27FC236}">
                <a16:creationId xmlns:a16="http://schemas.microsoft.com/office/drawing/2014/main" id="{24036BF4-7557-00AF-63B6-1903F9237BB4}"/>
              </a:ext>
            </a:extLst>
          </p:cNvPr>
          <p:cNvGrpSpPr/>
          <p:nvPr/>
        </p:nvGrpSpPr>
        <p:grpSpPr>
          <a:xfrm>
            <a:off x="9693550" y="4115398"/>
            <a:ext cx="796925" cy="876300"/>
            <a:chOff x="10470790" y="4490302"/>
            <a:chExt cx="796925" cy="876300"/>
          </a:xfrm>
        </p:grpSpPr>
        <p:pic>
          <p:nvPicPr>
            <p:cNvPr id="252" name="Afbeelding 251">
              <a:extLst>
                <a:ext uri="{FF2B5EF4-FFF2-40B4-BE49-F238E27FC236}">
                  <a16:creationId xmlns:a16="http://schemas.microsoft.com/office/drawing/2014/main" id="{1A3C6035-8DBB-60FD-D90E-134C05770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2003" y="4534126"/>
              <a:ext cx="696306" cy="696306"/>
            </a:xfrm>
            <a:prstGeom prst="rect">
              <a:avLst/>
            </a:prstGeom>
          </p:spPr>
        </p:pic>
        <p:grpSp>
          <p:nvGrpSpPr>
            <p:cNvPr id="437" name="Groep 436">
              <a:extLst>
                <a:ext uri="{FF2B5EF4-FFF2-40B4-BE49-F238E27FC236}">
                  <a16:creationId xmlns:a16="http://schemas.microsoft.com/office/drawing/2014/main" id="{5CCBDF91-5BFA-A383-1BD9-5D534B2A6A9B}"/>
                </a:ext>
              </a:extLst>
            </p:cNvPr>
            <p:cNvGrpSpPr/>
            <p:nvPr/>
          </p:nvGrpSpPr>
          <p:grpSpPr>
            <a:xfrm>
              <a:off x="10470790" y="4490302"/>
              <a:ext cx="796925" cy="876300"/>
              <a:chOff x="10470790" y="4490302"/>
              <a:chExt cx="796925" cy="876300"/>
            </a:xfrm>
          </p:grpSpPr>
          <p:grpSp>
            <p:nvGrpSpPr>
              <p:cNvPr id="425" name="Groep 424">
                <a:extLst>
                  <a:ext uri="{FF2B5EF4-FFF2-40B4-BE49-F238E27FC236}">
                    <a16:creationId xmlns:a16="http://schemas.microsoft.com/office/drawing/2014/main" id="{5C8B282A-6719-7F36-CD01-A0B0C8EB7CFF}"/>
                  </a:ext>
                </a:extLst>
              </p:cNvPr>
              <p:cNvGrpSpPr/>
              <p:nvPr/>
            </p:nvGrpSpPr>
            <p:grpSpPr>
              <a:xfrm>
                <a:off x="10470790" y="4490302"/>
                <a:ext cx="796925" cy="876300"/>
                <a:chOff x="10470790" y="4490302"/>
                <a:chExt cx="796925" cy="876300"/>
              </a:xfrm>
            </p:grpSpPr>
            <p:grpSp>
              <p:nvGrpSpPr>
                <p:cNvPr id="355" name="Groep 9">
                  <a:extLst>
                    <a:ext uri="{FF2B5EF4-FFF2-40B4-BE49-F238E27FC236}">
                      <a16:creationId xmlns:a16="http://schemas.microsoft.com/office/drawing/2014/main" id="{E22782FA-AA20-93C6-5B94-4D1C39CDDB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470790" y="4490302"/>
                  <a:ext cx="796925" cy="876300"/>
                  <a:chOff x="5278969" y="3405427"/>
                  <a:chExt cx="796925" cy="876300"/>
                </a:xfrm>
              </p:grpSpPr>
              <p:grpSp>
                <p:nvGrpSpPr>
                  <p:cNvPr id="356" name="Groep 96">
                    <a:extLst>
                      <a:ext uri="{FF2B5EF4-FFF2-40B4-BE49-F238E27FC236}">
                        <a16:creationId xmlns:a16="http://schemas.microsoft.com/office/drawing/2014/main" id="{465CE995-0E8A-50D8-C0A7-D8D7E1D2D5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285549" y="3408243"/>
                    <a:ext cx="789513" cy="840147"/>
                    <a:chOff x="4913013" y="3391309"/>
                    <a:chExt cx="789513" cy="840147"/>
                  </a:xfrm>
                </p:grpSpPr>
                <p:sp>
                  <p:nvSpPr>
                    <p:cNvPr id="358" name="Tekstvak 34">
                      <a:extLst>
                        <a:ext uri="{FF2B5EF4-FFF2-40B4-BE49-F238E27FC236}">
                          <a16:creationId xmlns:a16="http://schemas.microsoft.com/office/drawing/2014/main" id="{5C1BF09B-7B53-6AAC-8EAC-505870D5D7E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13013" y="3391309"/>
                      <a:ext cx="789513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9pPr>
                    </a:lstStyle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altLang="nl-BE" sz="700" b="0" i="0" u="none" strike="noStrike" kern="0" cap="none" spc="0" normalizeH="0" baseline="0" noProof="0" err="1">
                          <a:ln>
                            <a:noFill/>
                          </a:ln>
                          <a:solidFill>
                            <a:srgbClr val="2D2423"/>
                          </a:solidFill>
                          <a:effectLst/>
                          <a:uLnTx/>
                          <a:uFillTx/>
                          <a:latin typeface="Figtree" pitchFamily="2" charset="0"/>
                          <a:cs typeface="Arial" panose="020B0604020202020204" pitchFamily="34" charset="0"/>
                        </a:rPr>
                        <a:t>Verkeers-drempel</a:t>
                      </a:r>
                      <a:endParaRPr kumimoji="0" lang="nl-BE" altLang="nl-BE" sz="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9" name="Ovaal 358">
                      <a:extLst>
                        <a:ext uri="{FF2B5EF4-FFF2-40B4-BE49-F238E27FC236}">
                          <a16:creationId xmlns:a16="http://schemas.microsoft.com/office/drawing/2014/main" id="{BFEDFC7E-6449-EA0D-8394-785844EB40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7871" y="4185418"/>
                      <a:ext cx="44450" cy="46038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60" name="Ovaal 359">
                      <a:extLst>
                        <a:ext uri="{FF2B5EF4-FFF2-40B4-BE49-F238E27FC236}">
                          <a16:creationId xmlns:a16="http://schemas.microsoft.com/office/drawing/2014/main" id="{66B12C0F-C692-CB7E-6C99-DA1E4DB28A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8833" y="4185418"/>
                      <a:ext cx="46038" cy="46038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57" name="Rechthoek 356">
                    <a:extLst>
                      <a:ext uri="{FF2B5EF4-FFF2-40B4-BE49-F238E27FC236}">
                        <a16:creationId xmlns:a16="http://schemas.microsoft.com/office/drawing/2014/main" id="{FF5E460B-3B63-F8CC-FA3B-ED4106F9170E}"/>
                      </a:ext>
                    </a:extLst>
                  </p:cNvPr>
                  <p:cNvSpPr/>
                  <p:nvPr/>
                </p:nvSpPr>
                <p:spPr>
                  <a:xfrm>
                    <a:off x="5278969" y="3405427"/>
                    <a:ext cx="796925" cy="87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2D2423"/>
                    </a:solidFill>
                    <a:prstDash val="dash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1" name="Rechthoek 360">
                  <a:extLst>
                    <a:ext uri="{FF2B5EF4-FFF2-40B4-BE49-F238E27FC236}">
                      <a16:creationId xmlns:a16="http://schemas.microsoft.com/office/drawing/2014/main" id="{42040524-BF99-8F2B-1E2A-36CC135B29F3}"/>
                    </a:ext>
                  </a:extLst>
                </p:cNvPr>
                <p:cNvSpPr/>
                <p:nvPr/>
              </p:nvSpPr>
              <p:spPr>
                <a:xfrm>
                  <a:off x="10519782" y="4528050"/>
                  <a:ext cx="698866" cy="703641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sp>
            <p:nvSpPr>
              <p:cNvPr id="436" name="Ovaal 435">
                <a:extLst>
                  <a:ext uri="{FF2B5EF4-FFF2-40B4-BE49-F238E27FC236}">
                    <a16:creationId xmlns:a16="http://schemas.microsoft.com/office/drawing/2014/main" id="{D72330AC-7147-AEAF-6AD8-8930419460F3}"/>
                  </a:ext>
                </a:extLst>
              </p:cNvPr>
              <p:cNvSpPr/>
              <p:nvPr/>
            </p:nvSpPr>
            <p:spPr bwMode="auto">
              <a:xfrm>
                <a:off x="10708673" y="5287960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4" name="Groep 293">
            <a:extLst>
              <a:ext uri="{FF2B5EF4-FFF2-40B4-BE49-F238E27FC236}">
                <a16:creationId xmlns:a16="http://schemas.microsoft.com/office/drawing/2014/main" id="{BDC5A2B8-4629-0A15-D050-1CB532874325}"/>
              </a:ext>
            </a:extLst>
          </p:cNvPr>
          <p:cNvGrpSpPr/>
          <p:nvPr/>
        </p:nvGrpSpPr>
        <p:grpSpPr>
          <a:xfrm>
            <a:off x="9697435" y="3063521"/>
            <a:ext cx="839337" cy="876300"/>
            <a:chOff x="4160237" y="5616575"/>
            <a:chExt cx="839337" cy="876300"/>
          </a:xfrm>
        </p:grpSpPr>
        <p:pic>
          <p:nvPicPr>
            <p:cNvPr id="257" name="Afbeelding 256">
              <a:extLst>
                <a:ext uri="{FF2B5EF4-FFF2-40B4-BE49-F238E27FC236}">
                  <a16:creationId xmlns:a16="http://schemas.microsoft.com/office/drawing/2014/main" id="{7A694580-A14F-5AF5-3911-DE178347A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5227" y="5660709"/>
              <a:ext cx="697253" cy="697253"/>
            </a:xfrm>
            <a:prstGeom prst="rect">
              <a:avLst/>
            </a:prstGeom>
          </p:spPr>
        </p:pic>
        <p:grpSp>
          <p:nvGrpSpPr>
            <p:cNvPr id="181" name="Groep 180">
              <a:extLst>
                <a:ext uri="{FF2B5EF4-FFF2-40B4-BE49-F238E27FC236}">
                  <a16:creationId xmlns:a16="http://schemas.microsoft.com/office/drawing/2014/main" id="{4B8A5D61-4710-A711-591D-6BB62EE8015C}"/>
                </a:ext>
              </a:extLst>
            </p:cNvPr>
            <p:cNvGrpSpPr/>
            <p:nvPr/>
          </p:nvGrpSpPr>
          <p:grpSpPr>
            <a:xfrm>
              <a:off x="4160237" y="5616575"/>
              <a:ext cx="839337" cy="876300"/>
              <a:chOff x="4160237" y="5616575"/>
              <a:chExt cx="839337" cy="876300"/>
            </a:xfrm>
          </p:grpSpPr>
          <p:grpSp>
            <p:nvGrpSpPr>
              <p:cNvPr id="387" name="Groep 9">
                <a:extLst>
                  <a:ext uri="{FF2B5EF4-FFF2-40B4-BE49-F238E27FC236}">
                    <a16:creationId xmlns:a16="http://schemas.microsoft.com/office/drawing/2014/main" id="{E5754BAD-2ECD-7B47-A587-14E48C6AFA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60237" y="5616575"/>
                <a:ext cx="839337" cy="876300"/>
                <a:chOff x="5252970" y="3405427"/>
                <a:chExt cx="839337" cy="876300"/>
              </a:xfrm>
            </p:grpSpPr>
            <p:grpSp>
              <p:nvGrpSpPr>
                <p:cNvPr id="388" name="Groep 96">
                  <a:extLst>
                    <a:ext uri="{FF2B5EF4-FFF2-40B4-BE49-F238E27FC236}">
                      <a16:creationId xmlns:a16="http://schemas.microsoft.com/office/drawing/2014/main" id="{6D32B2CA-670B-ACB3-A1AA-2C2DB3C362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52970" y="3432219"/>
                  <a:ext cx="839337" cy="816171"/>
                  <a:chOff x="4880434" y="3415285"/>
                  <a:chExt cx="839337" cy="816171"/>
                </a:xfrm>
              </p:grpSpPr>
              <p:sp>
                <p:nvSpPr>
                  <p:cNvPr id="390" name="Tekstvak 34">
                    <a:extLst>
                      <a:ext uri="{FF2B5EF4-FFF2-40B4-BE49-F238E27FC236}">
                        <a16:creationId xmlns:a16="http://schemas.microsoft.com/office/drawing/2014/main" id="{79B3196C-51C1-A6A9-ED12-EC63C83D9A7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80434" y="3415285"/>
                    <a:ext cx="839337" cy="1692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5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Afgescheiden fietspad</a:t>
                    </a:r>
                  </a:p>
                </p:txBody>
              </p:sp>
              <p:sp>
                <p:nvSpPr>
                  <p:cNvPr id="391" name="Ovaal 390">
                    <a:extLst>
                      <a:ext uri="{FF2B5EF4-FFF2-40B4-BE49-F238E27FC236}">
                        <a16:creationId xmlns:a16="http://schemas.microsoft.com/office/drawing/2014/main" id="{53D83088-0EB4-E424-4CC4-9ABC15DA7ACE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2" name="Ovaal 391">
                    <a:extLst>
                      <a:ext uri="{FF2B5EF4-FFF2-40B4-BE49-F238E27FC236}">
                        <a16:creationId xmlns:a16="http://schemas.microsoft.com/office/drawing/2014/main" id="{F5EF33AC-96E2-76FD-9610-D224FA1F961E}"/>
                      </a:ext>
                    </a:extLst>
                  </p:cNvPr>
                  <p:cNvSpPr/>
                  <p:nvPr/>
                </p:nvSpPr>
                <p:spPr>
                  <a:xfrm>
                    <a:off x="5058833" y="4185418"/>
                    <a:ext cx="46038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89" name="Rechthoek 388">
                  <a:extLst>
                    <a:ext uri="{FF2B5EF4-FFF2-40B4-BE49-F238E27FC236}">
                      <a16:creationId xmlns:a16="http://schemas.microsoft.com/office/drawing/2014/main" id="{EBCBE32B-AF3A-5186-674E-35290DD85321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3" name="Rechthoek 392">
                <a:extLst>
                  <a:ext uri="{FF2B5EF4-FFF2-40B4-BE49-F238E27FC236}">
                    <a16:creationId xmlns:a16="http://schemas.microsoft.com/office/drawing/2014/main" id="{1DD3DF4F-0236-796D-9CE8-DD2D783107C7}"/>
                  </a:ext>
                </a:extLst>
              </p:cNvPr>
              <p:cNvSpPr/>
              <p:nvPr/>
            </p:nvSpPr>
            <p:spPr>
              <a:xfrm>
                <a:off x="4235228" y="5654323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39" name="Ovaal 438">
                <a:extLst>
                  <a:ext uri="{FF2B5EF4-FFF2-40B4-BE49-F238E27FC236}">
                    <a16:creationId xmlns:a16="http://schemas.microsoft.com/office/drawing/2014/main" id="{D9D12091-3CF1-0ECF-2BF6-990457D2FF54}"/>
                  </a:ext>
                </a:extLst>
              </p:cNvPr>
              <p:cNvSpPr/>
              <p:nvPr/>
            </p:nvSpPr>
            <p:spPr bwMode="auto">
              <a:xfrm>
                <a:off x="4422456" y="6413426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3" name="Groep 122">
            <a:extLst>
              <a:ext uri="{FF2B5EF4-FFF2-40B4-BE49-F238E27FC236}">
                <a16:creationId xmlns:a16="http://schemas.microsoft.com/office/drawing/2014/main" id="{AE5F121A-DD5A-45DC-FA26-DE3C7961911D}"/>
              </a:ext>
            </a:extLst>
          </p:cNvPr>
          <p:cNvGrpSpPr/>
          <p:nvPr/>
        </p:nvGrpSpPr>
        <p:grpSpPr>
          <a:xfrm>
            <a:off x="4509131" y="5262396"/>
            <a:ext cx="796925" cy="876300"/>
            <a:chOff x="7410450" y="2297113"/>
            <a:chExt cx="796925" cy="876300"/>
          </a:xfrm>
        </p:grpSpPr>
        <p:pic>
          <p:nvPicPr>
            <p:cNvPr id="130" name="Afbeelding 129" descr="Afbeelding met tekening, schets, schoeisel, zwart-wit&#10;&#10;Door AI gegenereerde inhoud is mogelijk onjuist.">
              <a:extLst>
                <a:ext uri="{FF2B5EF4-FFF2-40B4-BE49-F238E27FC236}">
                  <a16:creationId xmlns:a16="http://schemas.microsoft.com/office/drawing/2014/main" id="{9DEE0DC2-98D0-9B6F-7E88-4FAC53619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79" t="30863" r="20309" b="27721"/>
            <a:stretch>
              <a:fillRect/>
            </a:stretch>
          </p:blipFill>
          <p:spPr>
            <a:xfrm>
              <a:off x="7435481" y="2359560"/>
              <a:ext cx="746862" cy="735005"/>
            </a:xfrm>
            <a:prstGeom prst="rect">
              <a:avLst/>
            </a:prstGeom>
          </p:spPr>
        </p:pic>
        <p:grpSp>
          <p:nvGrpSpPr>
            <p:cNvPr id="152" name="Groep 70">
              <a:extLst>
                <a:ext uri="{FF2B5EF4-FFF2-40B4-BE49-F238E27FC236}">
                  <a16:creationId xmlns:a16="http://schemas.microsoft.com/office/drawing/2014/main" id="{7DECF4EE-404C-14A1-EA56-B19984E7FC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10450" y="2297113"/>
              <a:ext cx="796925" cy="876300"/>
              <a:chOff x="5262563" y="2297113"/>
              <a:chExt cx="796925" cy="876300"/>
            </a:xfrm>
          </p:grpSpPr>
          <p:sp>
            <p:nvSpPr>
              <p:cNvPr id="155" name="Tekstvak 10">
                <a:extLst>
                  <a:ext uri="{FF2B5EF4-FFF2-40B4-BE49-F238E27FC236}">
                    <a16:creationId xmlns:a16="http://schemas.microsoft.com/office/drawing/2014/main" id="{60263B08-44A3-903F-EE1D-40920C7856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6721" y="2316163"/>
                <a:ext cx="77118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l-BE" altLang="nl-BE" sz="800" kern="0">
                    <a:solidFill>
                      <a:srgbClr val="2D2423"/>
                    </a:solidFill>
                    <a:latin typeface="Figtree" pitchFamily="2" charset="0"/>
                    <a:cs typeface="Arial" panose="020B0604020202020204" pitchFamily="34" charset="0"/>
                  </a:rPr>
                  <a:t>P</a:t>
                </a:r>
                <a:r>
                  <a:rPr kumimoji="0" lang="nl-BE" altLang="nl-BE" sz="800" b="0" i="0" u="none" strike="noStrike" kern="0" cap="none" spc="0" normalizeH="0" baseline="0" noProof="0" err="1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aadje</a:t>
                </a:r>
                <a:endParaRPr kumimoji="0" lang="nl-BE" altLang="nl-BE" sz="800" b="0" i="0" u="none" strike="noStrike" kern="0" cap="none" spc="0" normalizeH="0" baseline="0" noProof="0">
                  <a:ln>
                    <a:noFill/>
                  </a:ln>
                  <a:solidFill>
                    <a:srgbClr val="2D2423"/>
                  </a:solidFill>
                  <a:effectLst/>
                  <a:uLnTx/>
                  <a:uFillTx/>
                  <a:latin typeface="Figtree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" name="Ovaal 156">
                <a:extLst>
                  <a:ext uri="{FF2B5EF4-FFF2-40B4-BE49-F238E27FC236}">
                    <a16:creationId xmlns:a16="http://schemas.microsoft.com/office/drawing/2014/main" id="{63891B22-AEB6-22BB-FDFB-CA3C45E5F138}"/>
                  </a:ext>
                </a:extLst>
              </p:cNvPr>
              <p:cNvSpPr/>
              <p:nvPr/>
            </p:nvSpPr>
            <p:spPr bwMode="auto">
              <a:xfrm>
                <a:off x="5353051" y="3092450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61" name="Ovaal 160">
                <a:extLst>
                  <a:ext uri="{FF2B5EF4-FFF2-40B4-BE49-F238E27FC236}">
                    <a16:creationId xmlns:a16="http://schemas.microsoft.com/office/drawing/2014/main" id="{ED48659A-FB07-B688-9C1F-D206BD82E852}"/>
                  </a:ext>
                </a:extLst>
              </p:cNvPr>
              <p:cNvSpPr/>
              <p:nvPr/>
            </p:nvSpPr>
            <p:spPr bwMode="auto">
              <a:xfrm>
                <a:off x="5434013" y="3092450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62" name="Rechthoek 161">
                <a:extLst>
                  <a:ext uri="{FF2B5EF4-FFF2-40B4-BE49-F238E27FC236}">
                    <a16:creationId xmlns:a16="http://schemas.microsoft.com/office/drawing/2014/main" id="{7C7B3269-F415-EE88-88C7-51512E171DF8}"/>
                  </a:ext>
                </a:extLst>
              </p:cNvPr>
              <p:cNvSpPr/>
              <p:nvPr/>
            </p:nvSpPr>
            <p:spPr>
              <a:xfrm>
                <a:off x="5262563" y="2297113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7" name="Groep 296">
            <a:extLst>
              <a:ext uri="{FF2B5EF4-FFF2-40B4-BE49-F238E27FC236}">
                <a16:creationId xmlns:a16="http://schemas.microsoft.com/office/drawing/2014/main" id="{4E59EB6F-C1A5-6B16-D4DE-4F764C7DA424}"/>
              </a:ext>
            </a:extLst>
          </p:cNvPr>
          <p:cNvGrpSpPr/>
          <p:nvPr/>
        </p:nvGrpSpPr>
        <p:grpSpPr>
          <a:xfrm>
            <a:off x="5535151" y="5254195"/>
            <a:ext cx="914612" cy="876300"/>
            <a:chOff x="9417022" y="5608374"/>
            <a:chExt cx="914612" cy="876300"/>
          </a:xfrm>
        </p:grpSpPr>
        <p:pic>
          <p:nvPicPr>
            <p:cNvPr id="280" name="Afbeelding 279">
              <a:extLst>
                <a:ext uri="{FF2B5EF4-FFF2-40B4-BE49-F238E27FC236}">
                  <a16:creationId xmlns:a16="http://schemas.microsoft.com/office/drawing/2014/main" id="{2A5390F5-F81D-EEE2-BB96-E3A0F44A6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4488" y="5642746"/>
              <a:ext cx="704896" cy="715216"/>
            </a:xfrm>
            <a:prstGeom prst="rect">
              <a:avLst/>
            </a:prstGeom>
          </p:spPr>
        </p:pic>
        <p:grpSp>
          <p:nvGrpSpPr>
            <p:cNvPr id="196" name="Groep 195">
              <a:extLst>
                <a:ext uri="{FF2B5EF4-FFF2-40B4-BE49-F238E27FC236}">
                  <a16:creationId xmlns:a16="http://schemas.microsoft.com/office/drawing/2014/main" id="{3FEF7ED2-6FB7-2ECD-D018-F13E527440DD}"/>
                </a:ext>
              </a:extLst>
            </p:cNvPr>
            <p:cNvGrpSpPr/>
            <p:nvPr/>
          </p:nvGrpSpPr>
          <p:grpSpPr>
            <a:xfrm>
              <a:off x="9417022" y="5608374"/>
              <a:ext cx="914612" cy="876300"/>
              <a:chOff x="9416976" y="4496378"/>
              <a:chExt cx="914612" cy="876300"/>
            </a:xfrm>
          </p:grpSpPr>
          <p:grpSp>
            <p:nvGrpSpPr>
              <p:cNvPr id="198" name="Groep 9">
                <a:extLst>
                  <a:ext uri="{FF2B5EF4-FFF2-40B4-BE49-F238E27FC236}">
                    <a16:creationId xmlns:a16="http://schemas.microsoft.com/office/drawing/2014/main" id="{A4A136CC-A958-435A-8016-83480D7AFD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416976" y="4496378"/>
                <a:ext cx="914612" cy="876300"/>
                <a:chOff x="5228063" y="3405427"/>
                <a:chExt cx="914612" cy="876300"/>
              </a:xfrm>
            </p:grpSpPr>
            <p:grpSp>
              <p:nvGrpSpPr>
                <p:cNvPr id="201" name="Groep 96">
                  <a:extLst>
                    <a:ext uri="{FF2B5EF4-FFF2-40B4-BE49-F238E27FC236}">
                      <a16:creationId xmlns:a16="http://schemas.microsoft.com/office/drawing/2014/main" id="{AF54B17B-5392-687F-0186-E78101F250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8063" y="3416804"/>
                  <a:ext cx="914612" cy="831586"/>
                  <a:chOff x="4855527" y="3399870"/>
                  <a:chExt cx="914612" cy="831586"/>
                </a:xfrm>
              </p:grpSpPr>
              <p:sp>
                <p:nvSpPr>
                  <p:cNvPr id="205" name="Tekstvak 34">
                    <a:extLst>
                      <a:ext uri="{FF2B5EF4-FFF2-40B4-BE49-F238E27FC236}">
                        <a16:creationId xmlns:a16="http://schemas.microsoft.com/office/drawing/2014/main" id="{7FA61314-5D11-9249-8D40-2DF792D81EE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55527" y="3399870"/>
                    <a:ext cx="914612" cy="2000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Wegversmalling</a:t>
                    </a:r>
                  </a:p>
                </p:txBody>
              </p:sp>
              <p:sp>
                <p:nvSpPr>
                  <p:cNvPr id="207" name="Ovaal 206">
                    <a:extLst>
                      <a:ext uri="{FF2B5EF4-FFF2-40B4-BE49-F238E27FC236}">
                        <a16:creationId xmlns:a16="http://schemas.microsoft.com/office/drawing/2014/main" id="{712A1C48-0480-7F6F-7D77-AEE1F1284B28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9" name="Ovaal 208">
                    <a:extLst>
                      <a:ext uri="{FF2B5EF4-FFF2-40B4-BE49-F238E27FC236}">
                        <a16:creationId xmlns:a16="http://schemas.microsoft.com/office/drawing/2014/main" id="{1DA087E6-EF12-9DC3-300B-6AD41127D5AC}"/>
                      </a:ext>
                    </a:extLst>
                  </p:cNvPr>
                  <p:cNvSpPr/>
                  <p:nvPr/>
                </p:nvSpPr>
                <p:spPr>
                  <a:xfrm>
                    <a:off x="5058833" y="4185418"/>
                    <a:ext cx="46038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03" name="Rechthoek 202">
                  <a:extLst>
                    <a:ext uri="{FF2B5EF4-FFF2-40B4-BE49-F238E27FC236}">
                      <a16:creationId xmlns:a16="http://schemas.microsoft.com/office/drawing/2014/main" id="{204E1EDA-79FA-793F-8CF9-7A882BE2CE5A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9" name="Rechthoek 198">
                <a:extLst>
                  <a:ext uri="{FF2B5EF4-FFF2-40B4-BE49-F238E27FC236}">
                    <a16:creationId xmlns:a16="http://schemas.microsoft.com/office/drawing/2014/main" id="{75A77164-A787-796D-6016-41B86037CF5F}"/>
                  </a:ext>
                </a:extLst>
              </p:cNvPr>
              <p:cNvSpPr/>
              <p:nvPr/>
            </p:nvSpPr>
            <p:spPr>
              <a:xfrm>
                <a:off x="9516874" y="4534126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grpSp>
        <p:nvGrpSpPr>
          <p:cNvPr id="296" name="Groep 295">
            <a:extLst>
              <a:ext uri="{FF2B5EF4-FFF2-40B4-BE49-F238E27FC236}">
                <a16:creationId xmlns:a16="http://schemas.microsoft.com/office/drawing/2014/main" id="{CB33C62D-B688-7C9B-C8DC-A2C22D3FD796}"/>
              </a:ext>
            </a:extLst>
          </p:cNvPr>
          <p:cNvGrpSpPr/>
          <p:nvPr/>
        </p:nvGrpSpPr>
        <p:grpSpPr>
          <a:xfrm>
            <a:off x="6588846" y="5254195"/>
            <a:ext cx="796925" cy="876300"/>
            <a:chOff x="10470717" y="5608374"/>
            <a:chExt cx="796925" cy="876300"/>
          </a:xfrm>
        </p:grpSpPr>
        <p:pic>
          <p:nvPicPr>
            <p:cNvPr id="278" name="Afbeelding 277">
              <a:extLst>
                <a:ext uri="{FF2B5EF4-FFF2-40B4-BE49-F238E27FC236}">
                  <a16:creationId xmlns:a16="http://schemas.microsoft.com/office/drawing/2014/main" id="{A638F82C-BF40-57B4-9C2B-C99992C10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3135" y="5643512"/>
              <a:ext cx="696306" cy="703641"/>
            </a:xfrm>
            <a:prstGeom prst="rect">
              <a:avLst/>
            </a:prstGeom>
          </p:spPr>
        </p:pic>
        <p:grpSp>
          <p:nvGrpSpPr>
            <p:cNvPr id="277" name="Groep 276">
              <a:extLst>
                <a:ext uri="{FF2B5EF4-FFF2-40B4-BE49-F238E27FC236}">
                  <a16:creationId xmlns:a16="http://schemas.microsoft.com/office/drawing/2014/main" id="{28B0EBC5-9011-D6E2-375D-00D147D934C7}"/>
                </a:ext>
              </a:extLst>
            </p:cNvPr>
            <p:cNvGrpSpPr/>
            <p:nvPr/>
          </p:nvGrpSpPr>
          <p:grpSpPr>
            <a:xfrm>
              <a:off x="10470717" y="5608374"/>
              <a:ext cx="796925" cy="876300"/>
              <a:chOff x="10470717" y="5608374"/>
              <a:chExt cx="796925" cy="876300"/>
            </a:xfrm>
          </p:grpSpPr>
          <p:grpSp>
            <p:nvGrpSpPr>
              <p:cNvPr id="211" name="Groep 210">
                <a:extLst>
                  <a:ext uri="{FF2B5EF4-FFF2-40B4-BE49-F238E27FC236}">
                    <a16:creationId xmlns:a16="http://schemas.microsoft.com/office/drawing/2014/main" id="{C8B4FB27-AEB1-73A4-8975-141469064691}"/>
                  </a:ext>
                </a:extLst>
              </p:cNvPr>
              <p:cNvGrpSpPr/>
              <p:nvPr/>
            </p:nvGrpSpPr>
            <p:grpSpPr>
              <a:xfrm>
                <a:off x="10470717" y="5608374"/>
                <a:ext cx="796925" cy="876300"/>
                <a:chOff x="9467882" y="4496378"/>
                <a:chExt cx="796925" cy="876300"/>
              </a:xfrm>
            </p:grpSpPr>
            <p:grpSp>
              <p:nvGrpSpPr>
                <p:cNvPr id="224" name="Groep 9">
                  <a:extLst>
                    <a:ext uri="{FF2B5EF4-FFF2-40B4-BE49-F238E27FC236}">
                      <a16:creationId xmlns:a16="http://schemas.microsoft.com/office/drawing/2014/main" id="{A39C1E5E-F239-CB2C-0D6E-1E8F3F3F99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467882" y="4496378"/>
                  <a:ext cx="796925" cy="876300"/>
                  <a:chOff x="5278969" y="3405427"/>
                  <a:chExt cx="796925" cy="876300"/>
                </a:xfrm>
              </p:grpSpPr>
              <p:grpSp>
                <p:nvGrpSpPr>
                  <p:cNvPr id="229" name="Groep 96">
                    <a:extLst>
                      <a:ext uri="{FF2B5EF4-FFF2-40B4-BE49-F238E27FC236}">
                        <a16:creationId xmlns:a16="http://schemas.microsoft.com/office/drawing/2014/main" id="{5642DC82-8373-4BF1-E070-700F63619F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278969" y="3417582"/>
                    <a:ext cx="789513" cy="830808"/>
                    <a:chOff x="4906433" y="3400648"/>
                    <a:chExt cx="789513" cy="830808"/>
                  </a:xfrm>
                </p:grpSpPr>
                <p:sp>
                  <p:nvSpPr>
                    <p:cNvPr id="239" name="Tekstvak 34">
                      <a:extLst>
                        <a:ext uri="{FF2B5EF4-FFF2-40B4-BE49-F238E27FC236}">
                          <a16:creationId xmlns:a16="http://schemas.microsoft.com/office/drawing/2014/main" id="{7BF92104-6698-9E01-1717-C77AE9E26D8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06433" y="3400648"/>
                      <a:ext cx="789513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9pPr>
                    </a:lstStyle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altLang="nl-BE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2D2423"/>
                          </a:solidFill>
                          <a:effectLst/>
                          <a:uLnTx/>
                          <a:uFillTx/>
                          <a:latin typeface="Figtree" pitchFamily="2" charset="0"/>
                          <a:cs typeface="Arial" panose="020B0604020202020204" pitchFamily="34" charset="0"/>
                        </a:rPr>
                        <a:t>Woonerf</a:t>
                      </a:r>
                    </a:p>
                  </p:txBody>
                </p:sp>
                <p:sp>
                  <p:nvSpPr>
                    <p:cNvPr id="245" name="Ovaal 244">
                      <a:extLst>
                        <a:ext uri="{FF2B5EF4-FFF2-40B4-BE49-F238E27FC236}">
                          <a16:creationId xmlns:a16="http://schemas.microsoft.com/office/drawing/2014/main" id="{576E3DD1-C7D4-2038-D2FE-012680AB4D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7871" y="4185418"/>
                      <a:ext cx="44450" cy="46038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6" name="Ovaal 245">
                      <a:extLst>
                        <a:ext uri="{FF2B5EF4-FFF2-40B4-BE49-F238E27FC236}">
                          <a16:creationId xmlns:a16="http://schemas.microsoft.com/office/drawing/2014/main" id="{DCA7CCAD-4711-1E37-00B9-1BB0480CBF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8833" y="4185418"/>
                      <a:ext cx="46038" cy="46038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32" name="Rechthoek 231">
                    <a:extLst>
                      <a:ext uri="{FF2B5EF4-FFF2-40B4-BE49-F238E27FC236}">
                        <a16:creationId xmlns:a16="http://schemas.microsoft.com/office/drawing/2014/main" id="{D9475BFE-B700-E135-B5C5-3DEBC5A3BCB8}"/>
                      </a:ext>
                    </a:extLst>
                  </p:cNvPr>
                  <p:cNvSpPr/>
                  <p:nvPr/>
                </p:nvSpPr>
                <p:spPr>
                  <a:xfrm>
                    <a:off x="5278969" y="3405427"/>
                    <a:ext cx="796925" cy="87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2D2423"/>
                    </a:solidFill>
                    <a:prstDash val="dash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5" name="Rechthoek 224">
                  <a:extLst>
                    <a:ext uri="{FF2B5EF4-FFF2-40B4-BE49-F238E27FC236}">
                      <a16:creationId xmlns:a16="http://schemas.microsoft.com/office/drawing/2014/main" id="{1BF9D62F-099B-8E1A-B141-01A17587346E}"/>
                    </a:ext>
                  </a:extLst>
                </p:cNvPr>
                <p:cNvSpPr/>
                <p:nvPr/>
              </p:nvSpPr>
              <p:spPr>
                <a:xfrm>
                  <a:off x="9516874" y="4534126"/>
                  <a:ext cx="698866" cy="703641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sp>
            <p:nvSpPr>
              <p:cNvPr id="271" name="Ovaal 270">
                <a:extLst>
                  <a:ext uri="{FF2B5EF4-FFF2-40B4-BE49-F238E27FC236}">
                    <a16:creationId xmlns:a16="http://schemas.microsoft.com/office/drawing/2014/main" id="{A4826ED8-5B9F-84D1-ECB4-AB141DCA611C}"/>
                  </a:ext>
                </a:extLst>
              </p:cNvPr>
              <p:cNvSpPr/>
              <p:nvPr/>
            </p:nvSpPr>
            <p:spPr bwMode="auto">
              <a:xfrm>
                <a:off x="10706642" y="6404681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2" name="Groep 291">
            <a:extLst>
              <a:ext uri="{FF2B5EF4-FFF2-40B4-BE49-F238E27FC236}">
                <a16:creationId xmlns:a16="http://schemas.microsoft.com/office/drawing/2014/main" id="{A96E2E64-769E-B5B4-AF40-C49438F8B604}"/>
              </a:ext>
            </a:extLst>
          </p:cNvPr>
          <p:cNvGrpSpPr/>
          <p:nvPr/>
        </p:nvGrpSpPr>
        <p:grpSpPr>
          <a:xfrm>
            <a:off x="10666209" y="3063521"/>
            <a:ext cx="796925" cy="878246"/>
            <a:chOff x="6360352" y="5614629"/>
            <a:chExt cx="796925" cy="878246"/>
          </a:xfrm>
        </p:grpSpPr>
        <p:grpSp>
          <p:nvGrpSpPr>
            <p:cNvPr id="189" name="Groep 188">
              <a:extLst>
                <a:ext uri="{FF2B5EF4-FFF2-40B4-BE49-F238E27FC236}">
                  <a16:creationId xmlns:a16="http://schemas.microsoft.com/office/drawing/2014/main" id="{F9B7CFC4-9BF2-2265-3757-B72B3603D058}"/>
                </a:ext>
              </a:extLst>
            </p:cNvPr>
            <p:cNvGrpSpPr/>
            <p:nvPr/>
          </p:nvGrpSpPr>
          <p:grpSpPr>
            <a:xfrm>
              <a:off x="6360352" y="5614629"/>
              <a:ext cx="796925" cy="878246"/>
              <a:chOff x="6360352" y="5614629"/>
              <a:chExt cx="796925" cy="878246"/>
            </a:xfrm>
          </p:grpSpPr>
          <p:pic>
            <p:nvPicPr>
              <p:cNvPr id="422" name="Afbeelding 421">
                <a:extLst>
                  <a:ext uri="{FF2B5EF4-FFF2-40B4-BE49-F238E27FC236}">
                    <a16:creationId xmlns:a16="http://schemas.microsoft.com/office/drawing/2014/main" id="{D3F84132-6F0A-8FA9-DCD7-34583B6C11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10957" y="5660709"/>
                <a:ext cx="697254" cy="697254"/>
              </a:xfrm>
              <a:prstGeom prst="rect">
                <a:avLst/>
              </a:prstGeom>
            </p:spPr>
          </p:pic>
          <p:grpSp>
            <p:nvGrpSpPr>
              <p:cNvPr id="401" name="Groep 9">
                <a:extLst>
                  <a:ext uri="{FF2B5EF4-FFF2-40B4-BE49-F238E27FC236}">
                    <a16:creationId xmlns:a16="http://schemas.microsoft.com/office/drawing/2014/main" id="{A624506F-52FF-AE19-088A-E39DDCF6DF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60352" y="5614629"/>
                <a:ext cx="796925" cy="878246"/>
                <a:chOff x="5278969" y="3403481"/>
                <a:chExt cx="796925" cy="878246"/>
              </a:xfrm>
            </p:grpSpPr>
            <p:grpSp>
              <p:nvGrpSpPr>
                <p:cNvPr id="402" name="Groep 96">
                  <a:extLst>
                    <a:ext uri="{FF2B5EF4-FFF2-40B4-BE49-F238E27FC236}">
                      <a16:creationId xmlns:a16="http://schemas.microsoft.com/office/drawing/2014/main" id="{5A212775-42DB-F1ED-00AF-B6409AE029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85549" y="3403481"/>
                  <a:ext cx="789513" cy="844909"/>
                  <a:chOff x="4913013" y="3386547"/>
                  <a:chExt cx="789513" cy="844909"/>
                </a:xfrm>
              </p:grpSpPr>
              <p:sp>
                <p:nvSpPr>
                  <p:cNvPr id="404" name="Tekstvak 34">
                    <a:extLst>
                      <a:ext uri="{FF2B5EF4-FFF2-40B4-BE49-F238E27FC236}">
                        <a16:creationId xmlns:a16="http://schemas.microsoft.com/office/drawing/2014/main" id="{78A63108-CA28-9E72-F291-DD33E10C274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3013" y="3386547"/>
                    <a:ext cx="789513" cy="2154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Stopstreep</a:t>
                    </a:r>
                  </a:p>
                </p:txBody>
              </p:sp>
              <p:sp>
                <p:nvSpPr>
                  <p:cNvPr id="405" name="Ovaal 404">
                    <a:extLst>
                      <a:ext uri="{FF2B5EF4-FFF2-40B4-BE49-F238E27FC236}">
                        <a16:creationId xmlns:a16="http://schemas.microsoft.com/office/drawing/2014/main" id="{455F2172-80F4-07CE-CDA5-03B63716835B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03" name="Rechthoek 402">
                  <a:extLst>
                    <a:ext uri="{FF2B5EF4-FFF2-40B4-BE49-F238E27FC236}">
                      <a16:creationId xmlns:a16="http://schemas.microsoft.com/office/drawing/2014/main" id="{E4DD3180-B121-BCE9-854D-9B95D64411F8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07" name="Rechthoek 406">
                <a:extLst>
                  <a:ext uri="{FF2B5EF4-FFF2-40B4-BE49-F238E27FC236}">
                    <a16:creationId xmlns:a16="http://schemas.microsoft.com/office/drawing/2014/main" id="{F7B1A32E-007B-8663-A176-84ED34AD5781}"/>
                  </a:ext>
                </a:extLst>
              </p:cNvPr>
              <p:cNvSpPr/>
              <p:nvPr/>
            </p:nvSpPr>
            <p:spPr>
              <a:xfrm>
                <a:off x="6409344" y="5654323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sp>
          <p:nvSpPr>
            <p:cNvPr id="248" name="Ovaal 247">
              <a:extLst>
                <a:ext uri="{FF2B5EF4-FFF2-40B4-BE49-F238E27FC236}">
                  <a16:creationId xmlns:a16="http://schemas.microsoft.com/office/drawing/2014/main" id="{F7A28CC8-AC3C-3267-A5E5-1349F06CFFFB}"/>
                </a:ext>
              </a:extLst>
            </p:cNvPr>
            <p:cNvSpPr/>
            <p:nvPr/>
          </p:nvSpPr>
          <p:spPr bwMode="auto">
            <a:xfrm>
              <a:off x="6507990" y="6413426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8" name="Groep 287">
            <a:extLst>
              <a:ext uri="{FF2B5EF4-FFF2-40B4-BE49-F238E27FC236}">
                <a16:creationId xmlns:a16="http://schemas.microsoft.com/office/drawing/2014/main" id="{E79B9296-0615-86EE-1BF0-7A055E36DAB4}"/>
              </a:ext>
            </a:extLst>
          </p:cNvPr>
          <p:cNvGrpSpPr/>
          <p:nvPr/>
        </p:nvGrpSpPr>
        <p:grpSpPr>
          <a:xfrm>
            <a:off x="3408996" y="4129393"/>
            <a:ext cx="796925" cy="881263"/>
            <a:chOff x="4186236" y="4504297"/>
            <a:chExt cx="796925" cy="881263"/>
          </a:xfrm>
        </p:grpSpPr>
        <p:grpSp>
          <p:nvGrpSpPr>
            <p:cNvPr id="170" name="Groep 169">
              <a:extLst>
                <a:ext uri="{FF2B5EF4-FFF2-40B4-BE49-F238E27FC236}">
                  <a16:creationId xmlns:a16="http://schemas.microsoft.com/office/drawing/2014/main" id="{5FCADDD4-04EE-B42E-1555-6D77203F5C7B}"/>
                </a:ext>
              </a:extLst>
            </p:cNvPr>
            <p:cNvGrpSpPr/>
            <p:nvPr/>
          </p:nvGrpSpPr>
          <p:grpSpPr>
            <a:xfrm>
              <a:off x="4186236" y="4504297"/>
              <a:ext cx="796925" cy="881263"/>
              <a:chOff x="4186236" y="4504297"/>
              <a:chExt cx="796925" cy="881263"/>
            </a:xfrm>
          </p:grpSpPr>
          <p:pic>
            <p:nvPicPr>
              <p:cNvPr id="325" name="Afbeelding 324">
                <a:extLst>
                  <a:ext uri="{FF2B5EF4-FFF2-40B4-BE49-F238E27FC236}">
                    <a16:creationId xmlns:a16="http://schemas.microsoft.com/office/drawing/2014/main" id="{5BB04A64-E92C-B873-B703-81D43D3F08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7648" y="4549839"/>
                <a:ext cx="698866" cy="698866"/>
              </a:xfrm>
              <a:prstGeom prst="rect">
                <a:avLst/>
              </a:prstGeom>
            </p:spPr>
          </p:pic>
          <p:grpSp>
            <p:nvGrpSpPr>
              <p:cNvPr id="234" name="Groep 9">
                <a:extLst>
                  <a:ext uri="{FF2B5EF4-FFF2-40B4-BE49-F238E27FC236}">
                    <a16:creationId xmlns:a16="http://schemas.microsoft.com/office/drawing/2014/main" id="{A6062E12-268F-95A2-079B-4BCFFCB2EB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6236" y="4504297"/>
                <a:ext cx="796925" cy="881263"/>
                <a:chOff x="5278969" y="3400464"/>
                <a:chExt cx="796925" cy="881263"/>
              </a:xfrm>
            </p:grpSpPr>
            <p:grpSp>
              <p:nvGrpSpPr>
                <p:cNvPr id="235" name="Groep 96">
                  <a:extLst>
                    <a:ext uri="{FF2B5EF4-FFF2-40B4-BE49-F238E27FC236}">
                      <a16:creationId xmlns:a16="http://schemas.microsoft.com/office/drawing/2014/main" id="{5F595755-AEFA-5417-CBC8-8229E5258E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86381" y="3400464"/>
                  <a:ext cx="789513" cy="847926"/>
                  <a:chOff x="4913845" y="3383530"/>
                  <a:chExt cx="789513" cy="847926"/>
                </a:xfrm>
              </p:grpSpPr>
              <p:sp>
                <p:nvSpPr>
                  <p:cNvPr id="237" name="Tekstvak 34">
                    <a:extLst>
                      <a:ext uri="{FF2B5EF4-FFF2-40B4-BE49-F238E27FC236}">
                        <a16:creationId xmlns:a16="http://schemas.microsoft.com/office/drawing/2014/main" id="{26DF3001-6FC1-D36B-2C35-F2074C1D819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13845" y="3383530"/>
                    <a:ext cx="78951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Regenboog-</a:t>
                    </a:r>
                  </a:p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nl-BE" altLang="nl-BE" sz="800" kern="0">
                        <a:solidFill>
                          <a:srgbClr val="2D2423"/>
                        </a:solidFill>
                        <a:latin typeface="Figtree" pitchFamily="2" charset="0"/>
                        <a:cs typeface="Arial" panose="020B0604020202020204" pitchFamily="34" charset="0"/>
                      </a:rPr>
                      <a:t>zebrapad</a:t>
                    </a:r>
                    <a:endPara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8" name="Ovaal 237">
                    <a:extLst>
                      <a:ext uri="{FF2B5EF4-FFF2-40B4-BE49-F238E27FC236}">
                        <a16:creationId xmlns:a16="http://schemas.microsoft.com/office/drawing/2014/main" id="{0F0817DA-35FD-9FC8-8FD0-229A950B05A4}"/>
                      </a:ext>
                    </a:extLst>
                  </p:cNvPr>
                  <p:cNvSpPr/>
                  <p:nvPr/>
                </p:nvSpPr>
                <p:spPr>
                  <a:xfrm>
                    <a:off x="4977871" y="4185418"/>
                    <a:ext cx="44450" cy="46038"/>
                  </a:xfrm>
                  <a:prstGeom prst="ellipse">
                    <a:avLst/>
                  </a:prstGeom>
                  <a:solidFill>
                    <a:srgbClr val="2D2423"/>
                  </a:solidFill>
                  <a:ln w="12700" cap="flat" cmpd="sng" algn="ctr">
                    <a:solidFill>
                      <a:srgbClr val="2D2423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6" name="Rechthoek 235">
                  <a:extLst>
                    <a:ext uri="{FF2B5EF4-FFF2-40B4-BE49-F238E27FC236}">
                      <a16:creationId xmlns:a16="http://schemas.microsoft.com/office/drawing/2014/main" id="{C4F5269D-6B7A-E81A-2EA1-E93441D3E792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3" name="Rechthoek 322">
                <a:extLst>
                  <a:ext uri="{FF2B5EF4-FFF2-40B4-BE49-F238E27FC236}">
                    <a16:creationId xmlns:a16="http://schemas.microsoft.com/office/drawing/2014/main" id="{651484FF-3C34-9CCA-52E7-0190D0DA21EA}"/>
                  </a:ext>
                </a:extLst>
              </p:cNvPr>
              <p:cNvSpPr/>
              <p:nvPr/>
            </p:nvSpPr>
            <p:spPr>
              <a:xfrm>
                <a:off x="4237648" y="4545064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sp>
          <p:nvSpPr>
            <p:cNvPr id="281" name="Ovaal 280">
              <a:extLst>
                <a:ext uri="{FF2B5EF4-FFF2-40B4-BE49-F238E27FC236}">
                  <a16:creationId xmlns:a16="http://schemas.microsoft.com/office/drawing/2014/main" id="{06088E41-C917-B326-A551-BDF93F9B8016}"/>
                </a:ext>
              </a:extLst>
            </p:cNvPr>
            <p:cNvSpPr/>
            <p:nvPr/>
          </p:nvSpPr>
          <p:spPr bwMode="auto">
            <a:xfrm>
              <a:off x="4336255" y="530966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90" name="Groep 289">
            <a:extLst>
              <a:ext uri="{FF2B5EF4-FFF2-40B4-BE49-F238E27FC236}">
                <a16:creationId xmlns:a16="http://schemas.microsoft.com/office/drawing/2014/main" id="{57173CAE-9E54-3497-0F79-B937655E52E0}"/>
              </a:ext>
            </a:extLst>
          </p:cNvPr>
          <p:cNvGrpSpPr/>
          <p:nvPr/>
        </p:nvGrpSpPr>
        <p:grpSpPr>
          <a:xfrm>
            <a:off x="5583112" y="4127550"/>
            <a:ext cx="796925" cy="876300"/>
            <a:chOff x="6360352" y="4502454"/>
            <a:chExt cx="796925" cy="876300"/>
          </a:xfrm>
        </p:grpSpPr>
        <p:grpSp>
          <p:nvGrpSpPr>
            <p:cNvPr id="247" name="Groep 246">
              <a:extLst>
                <a:ext uri="{FF2B5EF4-FFF2-40B4-BE49-F238E27FC236}">
                  <a16:creationId xmlns:a16="http://schemas.microsoft.com/office/drawing/2014/main" id="{712B604F-8BAC-6164-E5B4-A38B5060EC9C}"/>
                </a:ext>
              </a:extLst>
            </p:cNvPr>
            <p:cNvGrpSpPr/>
            <p:nvPr/>
          </p:nvGrpSpPr>
          <p:grpSpPr>
            <a:xfrm>
              <a:off x="6360352" y="4502454"/>
              <a:ext cx="796925" cy="876300"/>
              <a:chOff x="6360352" y="4502454"/>
              <a:chExt cx="796925" cy="876300"/>
            </a:xfrm>
          </p:grpSpPr>
          <p:pic>
            <p:nvPicPr>
              <p:cNvPr id="221" name="Afbeelding 220">
                <a:extLst>
                  <a:ext uri="{FF2B5EF4-FFF2-40B4-BE49-F238E27FC236}">
                    <a16:creationId xmlns:a16="http://schemas.microsoft.com/office/drawing/2014/main" id="{87B2771B-2056-2EEC-E31E-167D1B8992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10957" y="4540725"/>
                <a:ext cx="704942" cy="704942"/>
              </a:xfrm>
              <a:prstGeom prst="rect">
                <a:avLst/>
              </a:prstGeom>
            </p:spPr>
          </p:pic>
          <p:grpSp>
            <p:nvGrpSpPr>
              <p:cNvPr id="169" name="Groep 168">
                <a:extLst>
                  <a:ext uri="{FF2B5EF4-FFF2-40B4-BE49-F238E27FC236}">
                    <a16:creationId xmlns:a16="http://schemas.microsoft.com/office/drawing/2014/main" id="{023A39DB-7843-8F15-7E8C-FD51997AB34A}"/>
                  </a:ext>
                </a:extLst>
              </p:cNvPr>
              <p:cNvGrpSpPr/>
              <p:nvPr/>
            </p:nvGrpSpPr>
            <p:grpSpPr>
              <a:xfrm>
                <a:off x="6360352" y="4502454"/>
                <a:ext cx="796925" cy="876300"/>
                <a:chOff x="6360352" y="4502454"/>
                <a:chExt cx="796925" cy="876300"/>
              </a:xfrm>
            </p:grpSpPr>
            <p:grpSp>
              <p:nvGrpSpPr>
                <p:cNvPr id="327" name="Groep 9">
                  <a:extLst>
                    <a:ext uri="{FF2B5EF4-FFF2-40B4-BE49-F238E27FC236}">
                      <a16:creationId xmlns:a16="http://schemas.microsoft.com/office/drawing/2014/main" id="{08B8AD99-FEC8-E030-1FC6-774351B56E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360352" y="4502454"/>
                  <a:ext cx="796925" cy="876300"/>
                  <a:chOff x="5278969" y="3405427"/>
                  <a:chExt cx="796925" cy="876300"/>
                </a:xfrm>
              </p:grpSpPr>
              <p:grpSp>
                <p:nvGrpSpPr>
                  <p:cNvPr id="328" name="Groep 96">
                    <a:extLst>
                      <a:ext uri="{FF2B5EF4-FFF2-40B4-BE49-F238E27FC236}">
                        <a16:creationId xmlns:a16="http://schemas.microsoft.com/office/drawing/2014/main" id="{BD7FA375-ECAA-A837-FC72-48218F1E9C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285549" y="3443175"/>
                    <a:ext cx="789513" cy="805215"/>
                    <a:chOff x="4913013" y="3426241"/>
                    <a:chExt cx="789513" cy="805215"/>
                  </a:xfrm>
                </p:grpSpPr>
                <p:sp>
                  <p:nvSpPr>
                    <p:cNvPr id="330" name="Tekstvak 34">
                      <a:extLst>
                        <a:ext uri="{FF2B5EF4-FFF2-40B4-BE49-F238E27FC236}">
                          <a16:creationId xmlns:a16="http://schemas.microsoft.com/office/drawing/2014/main" id="{CF231657-B089-16E2-4D62-AA7954E5DC9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913013" y="3426241"/>
                      <a:ext cx="789513" cy="2154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rgbClr val="4B4140"/>
                          </a:solidFill>
                          <a:latin typeface="Segoe UI Light" panose="020B0502040204020203" pitchFamily="34" charset="0"/>
                        </a:defRPr>
                      </a:lvl9pPr>
                    </a:lstStyle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BE" altLang="nl-BE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2D2423"/>
                          </a:solidFill>
                          <a:effectLst/>
                          <a:uLnTx/>
                          <a:uFillTx/>
                          <a:latin typeface="Figtree" pitchFamily="2" charset="0"/>
                          <a:cs typeface="Arial" panose="020B0604020202020204" pitchFamily="34" charset="0"/>
                        </a:rPr>
                        <a:t>Fietszone</a:t>
                      </a:r>
                    </a:p>
                  </p:txBody>
                </p:sp>
                <p:sp>
                  <p:nvSpPr>
                    <p:cNvPr id="331" name="Ovaal 330">
                      <a:extLst>
                        <a:ext uri="{FF2B5EF4-FFF2-40B4-BE49-F238E27FC236}">
                          <a16:creationId xmlns:a16="http://schemas.microsoft.com/office/drawing/2014/main" id="{D486B28F-58A1-49E4-ABEF-9792E8462D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77871" y="4185418"/>
                      <a:ext cx="44450" cy="46038"/>
                    </a:xfrm>
                    <a:prstGeom prst="ellipse">
                      <a:avLst/>
                    </a:prstGeom>
                    <a:solidFill>
                      <a:srgbClr val="2D2423"/>
                    </a:solidFill>
                    <a:ln w="12700" cap="flat" cmpd="sng" algn="ctr">
                      <a:solidFill>
                        <a:srgbClr val="2D242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B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Segoe UI Ligh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29" name="Rechthoek 328">
                    <a:extLst>
                      <a:ext uri="{FF2B5EF4-FFF2-40B4-BE49-F238E27FC236}">
                        <a16:creationId xmlns:a16="http://schemas.microsoft.com/office/drawing/2014/main" id="{E35B3746-F766-6EEF-5CC1-2C6147D9B007}"/>
                      </a:ext>
                    </a:extLst>
                  </p:cNvPr>
                  <p:cNvSpPr/>
                  <p:nvPr/>
                </p:nvSpPr>
                <p:spPr>
                  <a:xfrm>
                    <a:off x="5278969" y="3405427"/>
                    <a:ext cx="796925" cy="87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2D2423"/>
                    </a:solidFill>
                    <a:prstDash val="dash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3" name="Rechthoek 332">
                  <a:extLst>
                    <a:ext uri="{FF2B5EF4-FFF2-40B4-BE49-F238E27FC236}">
                      <a16:creationId xmlns:a16="http://schemas.microsoft.com/office/drawing/2014/main" id="{19FB3FCA-BAEE-7BEE-7648-647AB914A5B8}"/>
                    </a:ext>
                  </a:extLst>
                </p:cNvPr>
                <p:cNvSpPr/>
                <p:nvPr/>
              </p:nvSpPr>
              <p:spPr>
                <a:xfrm>
                  <a:off x="6409344" y="4540202"/>
                  <a:ext cx="698866" cy="703641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</p:grpSp>
        <p:sp>
          <p:nvSpPr>
            <p:cNvPr id="282" name="Ovaal 281">
              <a:extLst>
                <a:ext uri="{FF2B5EF4-FFF2-40B4-BE49-F238E27FC236}">
                  <a16:creationId xmlns:a16="http://schemas.microsoft.com/office/drawing/2014/main" id="{A12677CF-486F-E7EF-E639-0D29D8C9C859}"/>
                </a:ext>
              </a:extLst>
            </p:cNvPr>
            <p:cNvSpPr/>
            <p:nvPr/>
          </p:nvSpPr>
          <p:spPr bwMode="auto">
            <a:xfrm>
              <a:off x="6507990" y="5301129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9" name="Groep 288">
            <a:extLst>
              <a:ext uri="{FF2B5EF4-FFF2-40B4-BE49-F238E27FC236}">
                <a16:creationId xmlns:a16="http://schemas.microsoft.com/office/drawing/2014/main" id="{C8659F54-5ADB-CB14-E6FB-CB7E88CE38F5}"/>
              </a:ext>
            </a:extLst>
          </p:cNvPr>
          <p:cNvGrpSpPr/>
          <p:nvPr/>
        </p:nvGrpSpPr>
        <p:grpSpPr>
          <a:xfrm>
            <a:off x="4509963" y="4132412"/>
            <a:ext cx="796925" cy="876300"/>
            <a:chOff x="5287203" y="4507316"/>
            <a:chExt cx="796925" cy="876300"/>
          </a:xfrm>
        </p:grpSpPr>
        <p:grpSp>
          <p:nvGrpSpPr>
            <p:cNvPr id="168" name="Groep 167">
              <a:extLst>
                <a:ext uri="{FF2B5EF4-FFF2-40B4-BE49-F238E27FC236}">
                  <a16:creationId xmlns:a16="http://schemas.microsoft.com/office/drawing/2014/main" id="{8C0885A0-367F-E7D7-2C42-EFB241F0EA25}"/>
                </a:ext>
              </a:extLst>
            </p:cNvPr>
            <p:cNvGrpSpPr/>
            <p:nvPr/>
          </p:nvGrpSpPr>
          <p:grpSpPr>
            <a:xfrm>
              <a:off x="5287203" y="4507316"/>
              <a:ext cx="796925" cy="876300"/>
              <a:chOff x="5287203" y="4507316"/>
              <a:chExt cx="796925" cy="876300"/>
            </a:xfrm>
          </p:grpSpPr>
          <p:pic>
            <p:nvPicPr>
              <p:cNvPr id="363" name="Afbeelding 362">
                <a:extLst>
                  <a:ext uri="{FF2B5EF4-FFF2-40B4-BE49-F238E27FC236}">
                    <a16:creationId xmlns:a16="http://schemas.microsoft.com/office/drawing/2014/main" id="{8E461631-1D4C-DE9B-E1AE-B9F7DB3B0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6195" y="4547180"/>
                <a:ext cx="703642" cy="703642"/>
              </a:xfrm>
              <a:prstGeom prst="rect">
                <a:avLst/>
              </a:prstGeom>
            </p:spPr>
          </p:pic>
          <p:grpSp>
            <p:nvGrpSpPr>
              <p:cNvPr id="240" name="Groep 9">
                <a:extLst>
                  <a:ext uri="{FF2B5EF4-FFF2-40B4-BE49-F238E27FC236}">
                    <a16:creationId xmlns:a16="http://schemas.microsoft.com/office/drawing/2014/main" id="{639F9D41-0DDE-0FBE-AFE8-87DD5ED27C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87203" y="4507316"/>
                <a:ext cx="796925" cy="876300"/>
                <a:chOff x="5278969" y="3405427"/>
                <a:chExt cx="796925" cy="876300"/>
              </a:xfrm>
            </p:grpSpPr>
            <p:sp>
              <p:nvSpPr>
                <p:cNvPr id="243" name="Tekstvak 34">
                  <a:extLst>
                    <a:ext uri="{FF2B5EF4-FFF2-40B4-BE49-F238E27FC236}">
                      <a16:creationId xmlns:a16="http://schemas.microsoft.com/office/drawing/2014/main" id="{45551DD7-68E4-F4D0-2FF3-CB93773FAA3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85549" y="3443175"/>
                  <a:ext cx="789513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Voorrang</a:t>
                  </a:r>
                </a:p>
              </p:txBody>
            </p:sp>
            <p:sp>
              <p:nvSpPr>
                <p:cNvPr id="242" name="Rechthoek 241">
                  <a:extLst>
                    <a:ext uri="{FF2B5EF4-FFF2-40B4-BE49-F238E27FC236}">
                      <a16:creationId xmlns:a16="http://schemas.microsoft.com/office/drawing/2014/main" id="{A7A0DE21-985B-5281-520B-B89832C9CB61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6" name="Rechthoek 325">
                <a:extLst>
                  <a:ext uri="{FF2B5EF4-FFF2-40B4-BE49-F238E27FC236}">
                    <a16:creationId xmlns:a16="http://schemas.microsoft.com/office/drawing/2014/main" id="{1A5307CA-F650-394B-5108-0C3C7ED3B69A}"/>
                  </a:ext>
                </a:extLst>
              </p:cNvPr>
              <p:cNvSpPr/>
              <p:nvPr/>
            </p:nvSpPr>
            <p:spPr>
              <a:xfrm>
                <a:off x="5336195" y="4545064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sp>
          <p:nvSpPr>
            <p:cNvPr id="283" name="Ovaal 282">
              <a:extLst>
                <a:ext uri="{FF2B5EF4-FFF2-40B4-BE49-F238E27FC236}">
                  <a16:creationId xmlns:a16="http://schemas.microsoft.com/office/drawing/2014/main" id="{E9527935-6EFF-B596-1D2B-497B605F5E07}"/>
                </a:ext>
              </a:extLst>
            </p:cNvPr>
            <p:cNvSpPr/>
            <p:nvPr/>
          </p:nvSpPr>
          <p:spPr bwMode="auto">
            <a:xfrm>
              <a:off x="5356651" y="5297715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84" name="Ovaal 283">
              <a:extLst>
                <a:ext uri="{FF2B5EF4-FFF2-40B4-BE49-F238E27FC236}">
                  <a16:creationId xmlns:a16="http://schemas.microsoft.com/office/drawing/2014/main" id="{949623D6-0795-DFD7-4DED-6A2FE9BF69BF}"/>
                </a:ext>
              </a:extLst>
            </p:cNvPr>
            <p:cNvSpPr/>
            <p:nvPr/>
          </p:nvSpPr>
          <p:spPr bwMode="auto">
            <a:xfrm>
              <a:off x="5437613" y="5297715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87" name="Groep 286">
            <a:extLst>
              <a:ext uri="{FF2B5EF4-FFF2-40B4-BE49-F238E27FC236}">
                <a16:creationId xmlns:a16="http://schemas.microsoft.com/office/drawing/2014/main" id="{5938DE94-3B2E-9762-A087-6C60F4EF5DBD}"/>
              </a:ext>
            </a:extLst>
          </p:cNvPr>
          <p:cNvGrpSpPr/>
          <p:nvPr/>
        </p:nvGrpSpPr>
        <p:grpSpPr>
          <a:xfrm>
            <a:off x="2335087" y="5241319"/>
            <a:ext cx="796925" cy="876652"/>
            <a:chOff x="3112327" y="5616223"/>
            <a:chExt cx="796925" cy="876652"/>
          </a:xfrm>
        </p:grpSpPr>
        <p:pic>
          <p:nvPicPr>
            <p:cNvPr id="255" name="Afbeelding 254">
              <a:extLst>
                <a:ext uri="{FF2B5EF4-FFF2-40B4-BE49-F238E27FC236}">
                  <a16:creationId xmlns:a16="http://schemas.microsoft.com/office/drawing/2014/main" id="{B5923F9D-C6BE-8DEF-1FD6-EB1D59A9C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2608" y="5652207"/>
              <a:ext cx="697577" cy="705756"/>
            </a:xfrm>
            <a:prstGeom prst="rect">
              <a:avLst/>
            </a:prstGeom>
          </p:spPr>
        </p:pic>
        <p:grpSp>
          <p:nvGrpSpPr>
            <p:cNvPr id="171" name="Groep 170">
              <a:extLst>
                <a:ext uri="{FF2B5EF4-FFF2-40B4-BE49-F238E27FC236}">
                  <a16:creationId xmlns:a16="http://schemas.microsoft.com/office/drawing/2014/main" id="{A70208E5-4459-BA6E-FE32-E5A2550BE08A}"/>
                </a:ext>
              </a:extLst>
            </p:cNvPr>
            <p:cNvGrpSpPr/>
            <p:nvPr/>
          </p:nvGrpSpPr>
          <p:grpSpPr>
            <a:xfrm>
              <a:off x="3112327" y="5616223"/>
              <a:ext cx="796925" cy="876652"/>
              <a:chOff x="3112327" y="5616223"/>
              <a:chExt cx="796925" cy="876652"/>
            </a:xfrm>
          </p:grpSpPr>
          <p:grpSp>
            <p:nvGrpSpPr>
              <p:cNvPr id="380" name="Groep 9">
                <a:extLst>
                  <a:ext uri="{FF2B5EF4-FFF2-40B4-BE49-F238E27FC236}">
                    <a16:creationId xmlns:a16="http://schemas.microsoft.com/office/drawing/2014/main" id="{FC4DE5D7-7753-97AB-EE7D-565733B483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2327" y="5616223"/>
                <a:ext cx="796925" cy="876652"/>
                <a:chOff x="5278969" y="3405075"/>
                <a:chExt cx="796925" cy="876652"/>
              </a:xfrm>
            </p:grpSpPr>
            <p:sp>
              <p:nvSpPr>
                <p:cNvPr id="383" name="Tekstvak 34">
                  <a:extLst>
                    <a:ext uri="{FF2B5EF4-FFF2-40B4-BE49-F238E27FC236}">
                      <a16:creationId xmlns:a16="http://schemas.microsoft.com/office/drawing/2014/main" id="{A08D313A-6569-AE8A-1987-C8509438EA2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85549" y="3405075"/>
                  <a:ext cx="789513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Hek</a:t>
                  </a:r>
                </a:p>
              </p:txBody>
            </p:sp>
            <p:sp>
              <p:nvSpPr>
                <p:cNvPr id="382" name="Rechthoek 381">
                  <a:extLst>
                    <a:ext uri="{FF2B5EF4-FFF2-40B4-BE49-F238E27FC236}">
                      <a16:creationId xmlns:a16="http://schemas.microsoft.com/office/drawing/2014/main" id="{E35E3FCB-EE22-B4C7-C5D4-9F540453B62F}"/>
                    </a:ext>
                  </a:extLst>
                </p:cNvPr>
                <p:cNvSpPr/>
                <p:nvPr/>
              </p:nvSpPr>
              <p:spPr>
                <a:xfrm>
                  <a:off x="5278969" y="3405427"/>
                  <a:ext cx="796925" cy="87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2D2423"/>
                  </a:solidFill>
                  <a:prstDash val="dash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B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6" name="Rechthoek 385">
                <a:extLst>
                  <a:ext uri="{FF2B5EF4-FFF2-40B4-BE49-F238E27FC236}">
                    <a16:creationId xmlns:a16="http://schemas.microsoft.com/office/drawing/2014/main" id="{FAA53CC6-4AD9-3C3A-418A-0D886B54280F}"/>
                  </a:ext>
                </a:extLst>
              </p:cNvPr>
              <p:cNvSpPr/>
              <p:nvPr/>
            </p:nvSpPr>
            <p:spPr>
              <a:xfrm>
                <a:off x="3161319" y="5654323"/>
                <a:ext cx="698866" cy="703641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  <p:sp>
          <p:nvSpPr>
            <p:cNvPr id="285" name="Ovaal 284">
              <a:extLst>
                <a:ext uri="{FF2B5EF4-FFF2-40B4-BE49-F238E27FC236}">
                  <a16:creationId xmlns:a16="http://schemas.microsoft.com/office/drawing/2014/main" id="{7BAFD359-A361-1F5C-42F9-2B64F651D2D0}"/>
                </a:ext>
              </a:extLst>
            </p:cNvPr>
            <p:cNvSpPr/>
            <p:nvPr/>
          </p:nvSpPr>
          <p:spPr bwMode="auto">
            <a:xfrm>
              <a:off x="3162608" y="6413426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86" name="Ovaal 285">
              <a:extLst>
                <a:ext uri="{FF2B5EF4-FFF2-40B4-BE49-F238E27FC236}">
                  <a16:creationId xmlns:a16="http://schemas.microsoft.com/office/drawing/2014/main" id="{303E7E36-ABCB-9DCC-F3C7-6E55EBD248FE}"/>
                </a:ext>
              </a:extLst>
            </p:cNvPr>
            <p:cNvSpPr/>
            <p:nvPr/>
          </p:nvSpPr>
          <p:spPr bwMode="auto">
            <a:xfrm>
              <a:off x="3243570" y="6413426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09" name="Groep 308">
            <a:extLst>
              <a:ext uri="{FF2B5EF4-FFF2-40B4-BE49-F238E27FC236}">
                <a16:creationId xmlns:a16="http://schemas.microsoft.com/office/drawing/2014/main" id="{093B941A-4EA3-B7A9-C823-A4F95B91DF9D}"/>
              </a:ext>
            </a:extLst>
          </p:cNvPr>
          <p:cNvGrpSpPr/>
          <p:nvPr/>
        </p:nvGrpSpPr>
        <p:grpSpPr>
          <a:xfrm>
            <a:off x="8690688" y="3063521"/>
            <a:ext cx="804863" cy="876652"/>
            <a:chOff x="8690688" y="3063521"/>
            <a:chExt cx="804863" cy="876652"/>
          </a:xfrm>
        </p:grpSpPr>
        <p:pic>
          <p:nvPicPr>
            <p:cNvPr id="308" name="Afbeelding 307">
              <a:extLst>
                <a:ext uri="{FF2B5EF4-FFF2-40B4-BE49-F238E27FC236}">
                  <a16:creationId xmlns:a16="http://schemas.microsoft.com/office/drawing/2014/main" id="{8DA1E5D4-8E27-3AD8-5913-DA581C69F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2822" y="3105219"/>
              <a:ext cx="699031" cy="699031"/>
            </a:xfrm>
            <a:prstGeom prst="rect">
              <a:avLst/>
            </a:prstGeom>
          </p:spPr>
        </p:pic>
        <p:grpSp>
          <p:nvGrpSpPr>
            <p:cNvPr id="298" name="Groep 297">
              <a:extLst>
                <a:ext uri="{FF2B5EF4-FFF2-40B4-BE49-F238E27FC236}">
                  <a16:creationId xmlns:a16="http://schemas.microsoft.com/office/drawing/2014/main" id="{A73559DA-AF9C-D271-3FE4-72B2C7014B95}"/>
                </a:ext>
              </a:extLst>
            </p:cNvPr>
            <p:cNvGrpSpPr/>
            <p:nvPr/>
          </p:nvGrpSpPr>
          <p:grpSpPr>
            <a:xfrm>
              <a:off x="8690688" y="3063521"/>
              <a:ext cx="804863" cy="876652"/>
              <a:chOff x="3104389" y="5616223"/>
              <a:chExt cx="804863" cy="876652"/>
            </a:xfrm>
          </p:grpSpPr>
          <p:grpSp>
            <p:nvGrpSpPr>
              <p:cNvPr id="300" name="Groep 299">
                <a:extLst>
                  <a:ext uri="{FF2B5EF4-FFF2-40B4-BE49-F238E27FC236}">
                    <a16:creationId xmlns:a16="http://schemas.microsoft.com/office/drawing/2014/main" id="{25528826-2FE8-2781-1A2D-1E0D64385610}"/>
                  </a:ext>
                </a:extLst>
              </p:cNvPr>
              <p:cNvGrpSpPr/>
              <p:nvPr/>
            </p:nvGrpSpPr>
            <p:grpSpPr>
              <a:xfrm>
                <a:off x="3104389" y="5616223"/>
                <a:ext cx="804863" cy="876652"/>
                <a:chOff x="3104389" y="5616223"/>
                <a:chExt cx="804863" cy="876652"/>
              </a:xfrm>
            </p:grpSpPr>
            <p:grpSp>
              <p:nvGrpSpPr>
                <p:cNvPr id="303" name="Groep 9">
                  <a:extLst>
                    <a:ext uri="{FF2B5EF4-FFF2-40B4-BE49-F238E27FC236}">
                      <a16:creationId xmlns:a16="http://schemas.microsoft.com/office/drawing/2014/main" id="{EE90B16B-D45B-9688-419C-DBB1D16403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04389" y="5616223"/>
                  <a:ext cx="804863" cy="876652"/>
                  <a:chOff x="5271031" y="3405075"/>
                  <a:chExt cx="804863" cy="876652"/>
                </a:xfrm>
              </p:grpSpPr>
              <p:sp>
                <p:nvSpPr>
                  <p:cNvPr id="305" name="Tekstvak 34">
                    <a:extLst>
                      <a:ext uri="{FF2B5EF4-FFF2-40B4-BE49-F238E27FC236}">
                        <a16:creationId xmlns:a16="http://schemas.microsoft.com/office/drawing/2014/main" id="{DDB2B5FC-2FBD-A7A9-6E5A-E8BF511EDB3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271031" y="3405075"/>
                    <a:ext cx="804031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rgbClr val="4B4140"/>
                        </a:solidFill>
                        <a:latin typeface="Segoe UI Light" panose="020B0502040204020203" pitchFamily="34" charset="0"/>
                      </a:defRPr>
                    </a:lvl9pPr>
                  </a:lstStyle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BE" altLang="nl-BE" sz="7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D2423"/>
                        </a:solidFill>
                        <a:effectLst/>
                        <a:uLnTx/>
                        <a:uFillTx/>
                        <a:latin typeface="Figtree" pitchFamily="2" charset="0"/>
                        <a:cs typeface="Arial" panose="020B0604020202020204" pitchFamily="34" charset="0"/>
                      </a:rPr>
                      <a:t>Fietssuggestie-strook</a:t>
                    </a:r>
                  </a:p>
                </p:txBody>
              </p:sp>
              <p:sp>
                <p:nvSpPr>
                  <p:cNvPr id="306" name="Rechthoek 305">
                    <a:extLst>
                      <a:ext uri="{FF2B5EF4-FFF2-40B4-BE49-F238E27FC236}">
                        <a16:creationId xmlns:a16="http://schemas.microsoft.com/office/drawing/2014/main" id="{6C81523C-D3F3-B404-DBC7-11AED103756C}"/>
                      </a:ext>
                    </a:extLst>
                  </p:cNvPr>
                  <p:cNvSpPr/>
                  <p:nvPr/>
                </p:nvSpPr>
                <p:spPr>
                  <a:xfrm>
                    <a:off x="5278969" y="3405427"/>
                    <a:ext cx="796925" cy="87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2D2423"/>
                    </a:solidFill>
                    <a:prstDash val="dash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BE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04" name="Rechthoek 303">
                  <a:extLst>
                    <a:ext uri="{FF2B5EF4-FFF2-40B4-BE49-F238E27FC236}">
                      <a16:creationId xmlns:a16="http://schemas.microsoft.com/office/drawing/2014/main" id="{CD79C655-3F03-9134-491E-1DF4EA39272D}"/>
                    </a:ext>
                  </a:extLst>
                </p:cNvPr>
                <p:cNvSpPr/>
                <p:nvPr/>
              </p:nvSpPr>
              <p:spPr>
                <a:xfrm>
                  <a:off x="3161319" y="5654323"/>
                  <a:ext cx="698866" cy="703641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BE"/>
                </a:p>
              </p:txBody>
            </p:sp>
          </p:grpSp>
          <p:sp>
            <p:nvSpPr>
              <p:cNvPr id="301" name="Ovaal 300">
                <a:extLst>
                  <a:ext uri="{FF2B5EF4-FFF2-40B4-BE49-F238E27FC236}">
                    <a16:creationId xmlns:a16="http://schemas.microsoft.com/office/drawing/2014/main" id="{81BBD9FC-62ED-380F-F225-D6D03E1DC082}"/>
                  </a:ext>
                </a:extLst>
              </p:cNvPr>
              <p:cNvSpPr/>
              <p:nvPr/>
            </p:nvSpPr>
            <p:spPr bwMode="auto">
              <a:xfrm>
                <a:off x="3162608" y="6413426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02" name="Ovaal 301">
                <a:extLst>
                  <a:ext uri="{FF2B5EF4-FFF2-40B4-BE49-F238E27FC236}">
                    <a16:creationId xmlns:a16="http://schemas.microsoft.com/office/drawing/2014/main" id="{BBB4BF71-FB59-15AA-AD13-30CF43AF7536}"/>
                  </a:ext>
                </a:extLst>
              </p:cNvPr>
              <p:cNvSpPr/>
              <p:nvPr/>
            </p:nvSpPr>
            <p:spPr bwMode="auto">
              <a:xfrm>
                <a:off x="3243570" y="6413426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3794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76D697-24B2-8004-E77F-2A9B51F15C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566203-65AB-5A3D-D0D2-E3CA03B2C3AC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12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9952E33-6996-E66F-C99A-1C8DA9E06966}"/>
              </a:ext>
            </a:extLst>
          </p:cNvPr>
          <p:cNvSpPr>
            <a:spLocks noChangeAspect="1"/>
          </p:cNvSpPr>
          <p:nvPr/>
        </p:nvSpPr>
        <p:spPr>
          <a:xfrm>
            <a:off x="1890713" y="2297113"/>
            <a:ext cx="892175" cy="8890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WIELTJES</a:t>
            </a:r>
            <a:endParaRPr kumimoji="0" lang="nl-BE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" pitchFamily="2" charset="0"/>
            </a:endParaRP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AB62E235-B145-6BE3-2E17-36AA82E00DDC}"/>
              </a:ext>
            </a:extLst>
          </p:cNvPr>
          <p:cNvGrpSpPr>
            <a:grpSpLocks/>
          </p:cNvGrpSpPr>
          <p:nvPr/>
        </p:nvGrpSpPr>
        <p:grpSpPr bwMode="auto">
          <a:xfrm>
            <a:off x="4134123" y="2297113"/>
            <a:ext cx="796925" cy="876300"/>
            <a:chOff x="5278969" y="3405427"/>
            <a:chExt cx="796925" cy="876300"/>
          </a:xfrm>
        </p:grpSpPr>
        <p:grpSp>
          <p:nvGrpSpPr>
            <p:cNvPr id="11" name="Groep 96">
              <a:extLst>
                <a:ext uri="{FF2B5EF4-FFF2-40B4-BE49-F238E27FC236}">
                  <a16:creationId xmlns:a16="http://schemas.microsoft.com/office/drawing/2014/main" id="{EB131A9D-3B41-176D-1937-015838A4B2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16011" y="3406247"/>
              <a:ext cx="719138" cy="841375"/>
              <a:chOff x="4943475" y="3389313"/>
              <a:chExt cx="719138" cy="841375"/>
            </a:xfrm>
          </p:grpSpPr>
          <p:grpSp>
            <p:nvGrpSpPr>
              <p:cNvPr id="13" name="Groep 14">
                <a:extLst>
                  <a:ext uri="{FF2B5EF4-FFF2-40B4-BE49-F238E27FC236}">
                    <a16:creationId xmlns:a16="http://schemas.microsoft.com/office/drawing/2014/main" id="{3FCC5167-B451-6E51-9573-40C26A4ED45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943475" y="3389313"/>
                <a:ext cx="719138" cy="754062"/>
                <a:chOff x="2151121" y="98148"/>
                <a:chExt cx="1415208" cy="1481775"/>
              </a:xfrm>
            </p:grpSpPr>
            <p:pic>
              <p:nvPicPr>
                <p:cNvPr id="16" name="Afbeelding 15">
                  <a:extLst>
                    <a:ext uri="{FF2B5EF4-FFF2-40B4-BE49-F238E27FC236}">
                      <a16:creationId xmlns:a16="http://schemas.microsoft.com/office/drawing/2014/main" id="{96BF4F0A-3FD5-50D1-4C02-402200D646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1121" y="164715"/>
                  <a:ext cx="1415208" cy="1415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" name="Tekstvak 34">
                  <a:extLst>
                    <a:ext uri="{FF2B5EF4-FFF2-40B4-BE49-F238E27FC236}">
                      <a16:creationId xmlns:a16="http://schemas.microsoft.com/office/drawing/2014/main" id="{2D6CA935-AD2F-C685-EC08-5E96394F42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64766" y="98148"/>
                  <a:ext cx="1401563" cy="4234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Rail</a:t>
                  </a:r>
                </a:p>
              </p:txBody>
            </p:sp>
          </p:grpSp>
          <p:sp>
            <p:nvSpPr>
              <p:cNvPr id="14" name="Ovaal 13">
                <a:extLst>
                  <a:ext uri="{FF2B5EF4-FFF2-40B4-BE49-F238E27FC236}">
                    <a16:creationId xmlns:a16="http://schemas.microsoft.com/office/drawing/2014/main" id="{E863DB71-87A4-82E4-22E6-D86C6BD6779F}"/>
                  </a:ext>
                </a:extLst>
              </p:cNvPr>
              <p:cNvSpPr/>
              <p:nvPr/>
            </p:nvSpPr>
            <p:spPr>
              <a:xfrm>
                <a:off x="4977871" y="4185418"/>
                <a:ext cx="44450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5" name="Ovaal 14">
                <a:extLst>
                  <a:ext uri="{FF2B5EF4-FFF2-40B4-BE49-F238E27FC236}">
                    <a16:creationId xmlns:a16="http://schemas.microsoft.com/office/drawing/2014/main" id="{CD5134C4-56FC-1C7B-3674-C858157CEB98}"/>
                  </a:ext>
                </a:extLst>
              </p:cNvPr>
              <p:cNvSpPr/>
              <p:nvPr/>
            </p:nvSpPr>
            <p:spPr>
              <a:xfrm>
                <a:off x="5058833" y="4185418"/>
                <a:ext cx="46038" cy="46038"/>
              </a:xfrm>
              <a:prstGeom prst="ellipse">
                <a:avLst/>
              </a:prstGeom>
              <a:solidFill>
                <a:srgbClr val="2D2423"/>
              </a:solidFill>
              <a:ln w="12700" cap="flat" cmpd="sng" algn="ctr">
                <a:solidFill>
                  <a:srgbClr val="2D2423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516F99C-96F0-33E8-1662-0CD2E9DCBCD8}"/>
                </a:ext>
              </a:extLst>
            </p:cNvPr>
            <p:cNvSpPr/>
            <p:nvPr/>
          </p:nvSpPr>
          <p:spPr>
            <a:xfrm>
              <a:off x="5278969" y="3405427"/>
              <a:ext cx="796925" cy="876300"/>
            </a:xfrm>
            <a:prstGeom prst="rect">
              <a:avLst/>
            </a:prstGeom>
            <a:noFill/>
            <a:ln w="6350" cap="flat" cmpd="sng" algn="ctr">
              <a:solidFill>
                <a:srgbClr val="2D2423"/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1D500768-6486-7F74-1B40-4606151301C6}"/>
              </a:ext>
            </a:extLst>
          </p:cNvPr>
          <p:cNvGrpSpPr/>
          <p:nvPr/>
        </p:nvGrpSpPr>
        <p:grpSpPr>
          <a:xfrm>
            <a:off x="4134123" y="3441170"/>
            <a:ext cx="838200" cy="876300"/>
            <a:chOff x="4134123" y="3441170"/>
            <a:chExt cx="838200" cy="876300"/>
          </a:xfrm>
        </p:grpSpPr>
        <p:pic>
          <p:nvPicPr>
            <p:cNvPr id="26" name="Afbeelding 25" descr="Afbeelding met fiets, Fietswiel, zwart-wit, silhouet&#10;&#10;Door AI gegenereerde inhoud is mogelijk onjuist.">
              <a:extLst>
                <a:ext uri="{FF2B5EF4-FFF2-40B4-BE49-F238E27FC236}">
                  <a16:creationId xmlns:a16="http://schemas.microsoft.com/office/drawing/2014/main" id="{33094BEA-1371-7893-BBD5-499A07EFB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5995" y="3482678"/>
              <a:ext cx="764229" cy="764229"/>
            </a:xfrm>
            <a:prstGeom prst="rect">
              <a:avLst/>
            </a:prstGeom>
          </p:spPr>
        </p:pic>
        <p:grpSp>
          <p:nvGrpSpPr>
            <p:cNvPr id="28" name="Groep 8">
              <a:extLst>
                <a:ext uri="{FF2B5EF4-FFF2-40B4-BE49-F238E27FC236}">
                  <a16:creationId xmlns:a16="http://schemas.microsoft.com/office/drawing/2014/main" id="{5191EB4A-12C7-F901-6C2A-B000E7F440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34123" y="3441170"/>
              <a:ext cx="838200" cy="876300"/>
              <a:chOff x="8532813" y="2297113"/>
              <a:chExt cx="838200" cy="876300"/>
            </a:xfrm>
          </p:grpSpPr>
          <p:sp>
            <p:nvSpPr>
              <p:cNvPr id="32" name="Tekstvak 13">
                <a:extLst>
                  <a:ext uri="{FF2B5EF4-FFF2-40B4-BE49-F238E27FC236}">
                    <a16:creationId xmlns:a16="http://schemas.microsoft.com/office/drawing/2014/main" id="{F84061FA-1925-A7AD-456F-FD5B69B69D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51863" y="2317750"/>
                <a:ext cx="81915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BMX- of fietsparcours</a:t>
                </a: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A55B9AA2-2610-8BCD-C0D8-A3BFB44C0377}"/>
                  </a:ext>
                </a:extLst>
              </p:cNvPr>
              <p:cNvSpPr/>
              <p:nvPr/>
            </p:nvSpPr>
            <p:spPr>
              <a:xfrm>
                <a:off x="8532813" y="2297113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56C4F3D6-DF9C-585C-3862-B75301C27FF0}"/>
                </a:ext>
              </a:extLst>
            </p:cNvPr>
            <p:cNvSpPr/>
            <p:nvPr/>
          </p:nvSpPr>
          <p:spPr bwMode="auto">
            <a:xfrm>
              <a:off x="4205561" y="423592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F6117AE6-F3C1-086A-F76E-284D4FEB3BD4}"/>
                </a:ext>
              </a:extLst>
            </p:cNvPr>
            <p:cNvSpPr/>
            <p:nvPr/>
          </p:nvSpPr>
          <p:spPr bwMode="auto">
            <a:xfrm>
              <a:off x="4286523" y="4235920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2" name="Groep 41">
            <a:extLst>
              <a:ext uri="{FF2B5EF4-FFF2-40B4-BE49-F238E27FC236}">
                <a16:creationId xmlns:a16="http://schemas.microsoft.com/office/drawing/2014/main" id="{33C6ADFB-400A-72C4-4141-C49166ABDBCB}"/>
              </a:ext>
            </a:extLst>
          </p:cNvPr>
          <p:cNvGrpSpPr/>
          <p:nvPr/>
        </p:nvGrpSpPr>
        <p:grpSpPr>
          <a:xfrm>
            <a:off x="3018768" y="3429000"/>
            <a:ext cx="879475" cy="876300"/>
            <a:chOff x="3018768" y="3429000"/>
            <a:chExt cx="879475" cy="876300"/>
          </a:xfrm>
        </p:grpSpPr>
        <p:pic>
          <p:nvPicPr>
            <p:cNvPr id="51" name="Afbeelding 50" descr="Afbeelding met sportuitrusting, Individuele sporten, skateboard, tekening&#10;&#10;Door AI gegenereerde inhoud is mogelijk onjuist.">
              <a:extLst>
                <a:ext uri="{FF2B5EF4-FFF2-40B4-BE49-F238E27FC236}">
                  <a16:creationId xmlns:a16="http://schemas.microsoft.com/office/drawing/2014/main" id="{826B806B-1D45-5338-8347-A56B6093F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3999" y="3478253"/>
              <a:ext cx="720023" cy="720023"/>
            </a:xfrm>
            <a:prstGeom prst="rect">
              <a:avLst/>
            </a:prstGeom>
          </p:spPr>
        </p:pic>
        <p:grpSp>
          <p:nvGrpSpPr>
            <p:cNvPr id="23" name="Groep 8">
              <a:extLst>
                <a:ext uri="{FF2B5EF4-FFF2-40B4-BE49-F238E27FC236}">
                  <a16:creationId xmlns:a16="http://schemas.microsoft.com/office/drawing/2014/main" id="{B56E9369-C3F1-85B0-48EC-93AFD2630F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8768" y="3429000"/>
              <a:ext cx="879475" cy="876300"/>
              <a:chOff x="8491538" y="2297113"/>
              <a:chExt cx="879475" cy="876300"/>
            </a:xfrm>
          </p:grpSpPr>
          <p:sp>
            <p:nvSpPr>
              <p:cNvPr id="27" name="Tekstvak 13">
                <a:extLst>
                  <a:ext uri="{FF2B5EF4-FFF2-40B4-BE49-F238E27FC236}">
                    <a16:creationId xmlns:a16="http://schemas.microsoft.com/office/drawing/2014/main" id="{3BCDD483-7EF6-A9FA-E6DF-17135EB65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91538" y="2317750"/>
                <a:ext cx="87947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rgbClr val="4B4140"/>
                    </a:solidFill>
                    <a:latin typeface="Segoe UI Light" panose="020B0502040204020203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rPr>
                  <a:t>Step- en fietsparcours</a:t>
                </a:r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E9CB45D5-447A-F5F4-7DB3-4CE2FE66E2D4}"/>
                  </a:ext>
                </a:extLst>
              </p:cNvPr>
              <p:cNvSpPr/>
              <p:nvPr/>
            </p:nvSpPr>
            <p:spPr>
              <a:xfrm>
                <a:off x="8532813" y="2297113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2B422D16-F3C2-2B10-D098-E67590C2FAD7}"/>
                </a:ext>
              </a:extLst>
            </p:cNvPr>
            <p:cNvSpPr/>
            <p:nvPr/>
          </p:nvSpPr>
          <p:spPr bwMode="auto">
            <a:xfrm>
              <a:off x="3123945" y="4235920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0DDF6E6E-7337-BACE-57AC-FC750F57E3CC}"/>
                </a:ext>
              </a:extLst>
            </p:cNvPr>
            <p:cNvSpPr/>
            <p:nvPr/>
          </p:nvSpPr>
          <p:spPr bwMode="auto">
            <a:xfrm>
              <a:off x="3204907" y="4235920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E9ECE735-1712-4848-720B-BB836E05D75A}"/>
                </a:ext>
              </a:extLst>
            </p:cNvPr>
            <p:cNvSpPr/>
            <p:nvPr/>
          </p:nvSpPr>
          <p:spPr bwMode="auto">
            <a:xfrm>
              <a:off x="3283953" y="4235920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41" name="Groep 40">
            <a:extLst>
              <a:ext uri="{FF2B5EF4-FFF2-40B4-BE49-F238E27FC236}">
                <a16:creationId xmlns:a16="http://schemas.microsoft.com/office/drawing/2014/main" id="{1D1A3FEE-9681-81D9-CD03-7723603AA25F}"/>
              </a:ext>
            </a:extLst>
          </p:cNvPr>
          <p:cNvGrpSpPr/>
          <p:nvPr/>
        </p:nvGrpSpPr>
        <p:grpSpPr>
          <a:xfrm>
            <a:off x="3018768" y="2297113"/>
            <a:ext cx="879475" cy="876300"/>
            <a:chOff x="3018768" y="2297113"/>
            <a:chExt cx="879475" cy="876300"/>
          </a:xfrm>
        </p:grpSpPr>
        <p:grpSp>
          <p:nvGrpSpPr>
            <p:cNvPr id="2" name="Groep 8">
              <a:extLst>
                <a:ext uri="{FF2B5EF4-FFF2-40B4-BE49-F238E27FC236}">
                  <a16:creationId xmlns:a16="http://schemas.microsoft.com/office/drawing/2014/main" id="{D7D38081-468E-1539-10A8-794E0B0CEC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8768" y="2297113"/>
              <a:ext cx="879475" cy="876300"/>
              <a:chOff x="8491538" y="2297113"/>
              <a:chExt cx="879475" cy="876300"/>
            </a:xfrm>
          </p:grpSpPr>
          <p:grpSp>
            <p:nvGrpSpPr>
              <p:cNvPr id="3" name="Groep 11">
                <a:extLst>
                  <a:ext uri="{FF2B5EF4-FFF2-40B4-BE49-F238E27FC236}">
                    <a16:creationId xmlns:a16="http://schemas.microsoft.com/office/drawing/2014/main" id="{EB69F3E4-4547-B756-D6DD-8D80C0C1691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491538" y="2317750"/>
                <a:ext cx="879475" cy="755650"/>
                <a:chOff x="354766" y="97021"/>
                <a:chExt cx="1728611" cy="1482901"/>
              </a:xfrm>
            </p:grpSpPr>
            <p:pic>
              <p:nvPicPr>
                <p:cNvPr id="8" name="Afbeelding 12">
                  <a:extLst>
                    <a:ext uri="{FF2B5EF4-FFF2-40B4-BE49-F238E27FC236}">
                      <a16:creationId xmlns:a16="http://schemas.microsoft.com/office/drawing/2014/main" id="{F9F3D610-64AD-E738-9EF3-B5C2989397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2288" y="164715"/>
                  <a:ext cx="1415208" cy="14152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" name="Tekstvak 13">
                  <a:extLst>
                    <a:ext uri="{FF2B5EF4-FFF2-40B4-BE49-F238E27FC236}">
                      <a16:creationId xmlns:a16="http://schemas.microsoft.com/office/drawing/2014/main" id="{243CEAD9-C52F-0A24-F4CF-F99C76B2A1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4766" y="97021"/>
                  <a:ext cx="1728611" cy="4227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Skaten, bladen</a:t>
                  </a:r>
                </a:p>
              </p:txBody>
            </p:sp>
          </p:grpSp>
          <p:sp>
            <p:nvSpPr>
              <p:cNvPr id="4" name="Rechthoek 3">
                <a:extLst>
                  <a:ext uri="{FF2B5EF4-FFF2-40B4-BE49-F238E27FC236}">
                    <a16:creationId xmlns:a16="http://schemas.microsoft.com/office/drawing/2014/main" id="{F90F9A16-7407-2B28-AF56-676A90ADA6FD}"/>
                  </a:ext>
                </a:extLst>
              </p:cNvPr>
              <p:cNvSpPr/>
              <p:nvPr/>
            </p:nvSpPr>
            <p:spPr>
              <a:xfrm>
                <a:off x="8532813" y="2297113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BD32EE2D-3A93-677C-29C8-B46C6999FFB2}"/>
                </a:ext>
              </a:extLst>
            </p:cNvPr>
            <p:cNvSpPr/>
            <p:nvPr/>
          </p:nvSpPr>
          <p:spPr bwMode="auto">
            <a:xfrm>
              <a:off x="3123945" y="3100387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57AFA8B9-9E51-8BA8-5133-A6ACAED2BD4F}"/>
                </a:ext>
              </a:extLst>
            </p:cNvPr>
            <p:cNvSpPr/>
            <p:nvPr/>
          </p:nvSpPr>
          <p:spPr bwMode="auto">
            <a:xfrm>
              <a:off x="3204907" y="3100387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6D3511A6-8524-C685-07D5-4F33659DFB29}"/>
                </a:ext>
              </a:extLst>
            </p:cNvPr>
            <p:cNvSpPr/>
            <p:nvPr/>
          </p:nvSpPr>
          <p:spPr bwMode="auto">
            <a:xfrm>
              <a:off x="3283953" y="3100387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4" name="Ovaal 43">
              <a:extLst>
                <a:ext uri="{FF2B5EF4-FFF2-40B4-BE49-F238E27FC236}">
                  <a16:creationId xmlns:a16="http://schemas.microsoft.com/office/drawing/2014/main" id="{787D5471-AA5D-F88B-E7ED-C71BE70CF403}"/>
                </a:ext>
              </a:extLst>
            </p:cNvPr>
            <p:cNvSpPr/>
            <p:nvPr/>
          </p:nvSpPr>
          <p:spPr bwMode="auto">
            <a:xfrm>
              <a:off x="3362999" y="3100387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07B9AED5-4921-1431-39A2-626C27A6A3F1}"/>
              </a:ext>
            </a:extLst>
          </p:cNvPr>
          <p:cNvGrpSpPr/>
          <p:nvPr/>
        </p:nvGrpSpPr>
        <p:grpSpPr>
          <a:xfrm>
            <a:off x="5166928" y="2287589"/>
            <a:ext cx="838200" cy="876300"/>
            <a:chOff x="5166928" y="2287589"/>
            <a:chExt cx="838200" cy="876300"/>
          </a:xfrm>
        </p:grpSpPr>
        <p:grpSp>
          <p:nvGrpSpPr>
            <p:cNvPr id="18" name="Groep 8">
              <a:extLst>
                <a:ext uri="{FF2B5EF4-FFF2-40B4-BE49-F238E27FC236}">
                  <a16:creationId xmlns:a16="http://schemas.microsoft.com/office/drawing/2014/main" id="{7B989C77-F887-A3B7-A0D9-0DA403D11E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66928" y="2287589"/>
              <a:ext cx="838200" cy="876300"/>
              <a:chOff x="8532813" y="2297113"/>
              <a:chExt cx="838200" cy="876300"/>
            </a:xfrm>
          </p:grpSpPr>
          <p:grpSp>
            <p:nvGrpSpPr>
              <p:cNvPr id="19" name="Groep 11">
                <a:extLst>
                  <a:ext uri="{FF2B5EF4-FFF2-40B4-BE49-F238E27FC236}">
                    <a16:creationId xmlns:a16="http://schemas.microsoft.com/office/drawing/2014/main" id="{60731D53-8E9D-28FC-4ED8-723B00CB253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551863" y="2317750"/>
                <a:ext cx="819150" cy="755650"/>
                <a:chOff x="473335" y="97021"/>
                <a:chExt cx="1610042" cy="1482901"/>
              </a:xfrm>
            </p:grpSpPr>
            <p:pic>
              <p:nvPicPr>
                <p:cNvPr id="21" name="Afbeelding 12">
                  <a:extLst>
                    <a:ext uri="{FF2B5EF4-FFF2-40B4-BE49-F238E27FC236}">
                      <a16:creationId xmlns:a16="http://schemas.microsoft.com/office/drawing/2014/main" id="{EC1701DB-177B-00BE-9D3C-31DC909DA8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2288" y="164715"/>
                  <a:ext cx="1415208" cy="14152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2" name="Tekstvak 13">
                  <a:extLst>
                    <a:ext uri="{FF2B5EF4-FFF2-40B4-BE49-F238E27FC236}">
                      <a16:creationId xmlns:a16="http://schemas.microsoft.com/office/drawing/2014/main" id="{E0B802C1-B9AE-827E-A391-589A0525685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3335" y="97021"/>
                  <a:ext cx="1610042" cy="423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rgbClr val="4B4140"/>
                      </a:solidFill>
                      <a:latin typeface="Segoe UI Light" panose="020B0502040204020203" pitchFamily="34" charset="0"/>
                    </a:defRPr>
                  </a:lvl9pPr>
                </a:lstStyle>
                <a:p>
                  <a:pPr marL="0" marR="0" lvl="0" indent="0" algn="ctr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altLang="nl-BE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D2423"/>
                      </a:solidFill>
                      <a:effectLst/>
                      <a:uLnTx/>
                      <a:uFillTx/>
                      <a:latin typeface="Figtree" pitchFamily="2" charset="0"/>
                      <a:cs typeface="Arial" panose="020B0604020202020204" pitchFamily="34" charset="0"/>
                    </a:rPr>
                    <a:t>Kicker ramp</a:t>
                  </a:r>
                  <a:endParaRPr kumimoji="0" lang="nl-BE" altLang="nl-BE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D2423"/>
                    </a:solidFill>
                    <a:effectLst/>
                    <a:uLnTx/>
                    <a:uFillTx/>
                    <a:latin typeface="Figtree" pitchFamily="2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FF0DC598-7A82-17FE-82A8-019D3264A047}"/>
                  </a:ext>
                </a:extLst>
              </p:cNvPr>
              <p:cNvSpPr/>
              <p:nvPr/>
            </p:nvSpPr>
            <p:spPr>
              <a:xfrm>
                <a:off x="8532813" y="2297113"/>
                <a:ext cx="796925" cy="876300"/>
              </a:xfrm>
              <a:prstGeom prst="rect">
                <a:avLst/>
              </a:prstGeom>
              <a:noFill/>
              <a:ln w="6350" cap="flat" cmpd="sng" algn="ctr">
                <a:solidFill>
                  <a:srgbClr val="2D2423"/>
                </a:solidFill>
                <a:prstDash val="dash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B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2545F8CD-36A7-E753-DB7B-1A7EAC394794}"/>
                </a:ext>
              </a:extLst>
            </p:cNvPr>
            <p:cNvSpPr/>
            <p:nvPr/>
          </p:nvSpPr>
          <p:spPr bwMode="auto">
            <a:xfrm>
              <a:off x="5266430" y="3094038"/>
              <a:ext cx="44450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F892202A-59F9-D2E9-BFED-33E8C89D487B}"/>
                </a:ext>
              </a:extLst>
            </p:cNvPr>
            <p:cNvSpPr/>
            <p:nvPr/>
          </p:nvSpPr>
          <p:spPr bwMode="auto">
            <a:xfrm>
              <a:off x="5347392" y="3094038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7" name="Ovaal 46">
              <a:extLst>
                <a:ext uri="{FF2B5EF4-FFF2-40B4-BE49-F238E27FC236}">
                  <a16:creationId xmlns:a16="http://schemas.microsoft.com/office/drawing/2014/main" id="{75D8CBA7-F8FC-15AA-7F4C-95AF8248B26D}"/>
                </a:ext>
              </a:extLst>
            </p:cNvPr>
            <p:cNvSpPr/>
            <p:nvPr/>
          </p:nvSpPr>
          <p:spPr bwMode="auto">
            <a:xfrm>
              <a:off x="5426438" y="3094038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8" name="Ovaal 47">
              <a:extLst>
                <a:ext uri="{FF2B5EF4-FFF2-40B4-BE49-F238E27FC236}">
                  <a16:creationId xmlns:a16="http://schemas.microsoft.com/office/drawing/2014/main" id="{6B4BE805-7A1A-FBDB-EE7F-DA0D5CE9D689}"/>
                </a:ext>
              </a:extLst>
            </p:cNvPr>
            <p:cNvSpPr/>
            <p:nvPr/>
          </p:nvSpPr>
          <p:spPr bwMode="auto">
            <a:xfrm>
              <a:off x="5505484" y="3094038"/>
              <a:ext cx="46038" cy="46038"/>
            </a:xfrm>
            <a:prstGeom prst="ellipse">
              <a:avLst/>
            </a:prstGeom>
            <a:solidFill>
              <a:srgbClr val="2D2423"/>
            </a:solidFill>
            <a:ln w="12700" cap="flat" cmpd="sng" algn="ctr">
              <a:solidFill>
                <a:srgbClr val="2D2423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B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8049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ECB15-5D15-75B3-5982-0AD79032A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BF07BF-EE0A-2263-AF27-12262CDAFA5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41260D-659D-8903-BDC2-038CD0B6C4AF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13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89" name="Rechthoek 288">
            <a:extLst>
              <a:ext uri="{FF2B5EF4-FFF2-40B4-BE49-F238E27FC236}">
                <a16:creationId xmlns:a16="http://schemas.microsoft.com/office/drawing/2014/main" id="{0DD9CD03-BA06-5A0A-55C9-6F93796F5ECD}"/>
              </a:ext>
            </a:extLst>
          </p:cNvPr>
          <p:cNvSpPr>
            <a:spLocks noChangeAspect="1"/>
          </p:cNvSpPr>
          <p:nvPr/>
        </p:nvSpPr>
        <p:spPr>
          <a:xfrm>
            <a:off x="1331404" y="3245295"/>
            <a:ext cx="892175" cy="887413"/>
          </a:xfrm>
          <a:prstGeom prst="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100" b="1" kern="0">
                <a:solidFill>
                  <a:prstClr val="white"/>
                </a:solidFill>
                <a:latin typeface="Figtree" pitchFamily="2" charset="0"/>
              </a:rPr>
              <a:t>S</a:t>
            </a:r>
            <a:r>
              <a:rPr lang="nl-BE" sz="1100" b="1" kern="0">
                <a:solidFill>
                  <a:prstClr val="white"/>
                </a:solidFill>
                <a:latin typeface="Figtree" pitchFamily="2" charset="0"/>
              </a:rPr>
              <a:t>PEEL-NATUUR</a:t>
            </a:r>
            <a:endParaRPr kumimoji="0" lang="nl-BE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" pitchFamily="2" charset="0"/>
            </a:endParaRPr>
          </a:p>
        </p:txBody>
      </p:sp>
      <p:sp>
        <p:nvSpPr>
          <p:cNvPr id="290" name="Rechthoek 289">
            <a:extLst>
              <a:ext uri="{FF2B5EF4-FFF2-40B4-BE49-F238E27FC236}">
                <a16:creationId xmlns:a16="http://schemas.microsoft.com/office/drawing/2014/main" id="{68860E16-AEC7-C139-A5E2-942DA58F20E1}"/>
              </a:ext>
            </a:extLst>
          </p:cNvPr>
          <p:cNvSpPr>
            <a:spLocks noChangeAspect="1"/>
          </p:cNvSpPr>
          <p:nvPr/>
        </p:nvSpPr>
        <p:spPr>
          <a:xfrm>
            <a:off x="1331404" y="1273185"/>
            <a:ext cx="892175" cy="887413"/>
          </a:xfrm>
          <a:prstGeom prst="rect">
            <a:avLst/>
          </a:prstGeom>
          <a:solidFill>
            <a:srgbClr val="E84B2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HOOG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EN LAAG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0543F867-4D6E-FBDE-1D7C-7779D67C8BA3}"/>
              </a:ext>
            </a:extLst>
          </p:cNvPr>
          <p:cNvSpPr>
            <a:spLocks noChangeAspect="1"/>
          </p:cNvSpPr>
          <p:nvPr/>
        </p:nvSpPr>
        <p:spPr>
          <a:xfrm>
            <a:off x="1337753" y="2262545"/>
            <a:ext cx="879475" cy="876300"/>
          </a:xfrm>
          <a:prstGeom prst="rect">
            <a:avLst/>
          </a:prstGeom>
          <a:solidFill>
            <a:srgbClr val="B346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100" b="1" kern="0">
                <a:solidFill>
                  <a:prstClr val="white"/>
                </a:solidFill>
                <a:latin typeface="Figtree" pitchFamily="2" charset="0"/>
              </a:rPr>
              <a:t>O</a:t>
            </a:r>
            <a:r>
              <a:rPr lang="nl-BE" sz="1100" b="1" kern="0">
                <a:solidFill>
                  <a:prstClr val="white"/>
                </a:solidFill>
                <a:latin typeface="Figtree" pitchFamily="2" charset="0"/>
              </a:rPr>
              <a:t>NDER-GROND</a:t>
            </a:r>
            <a:endParaRPr kumimoji="0" lang="nl-BE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DC7FF77-20F3-001D-F0F5-7F4127DCBE3D}"/>
              </a:ext>
            </a:extLst>
          </p:cNvPr>
          <p:cNvSpPr>
            <a:spLocks noChangeAspect="1"/>
          </p:cNvSpPr>
          <p:nvPr/>
        </p:nvSpPr>
        <p:spPr>
          <a:xfrm>
            <a:off x="1331404" y="4239158"/>
            <a:ext cx="892175" cy="889000"/>
          </a:xfrm>
          <a:prstGeom prst="rect">
            <a:avLst/>
          </a:prstGeom>
          <a:solidFill>
            <a:srgbClr val="FBBB4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SPEELELE-MENTEN</a:t>
            </a:r>
          </a:p>
        </p:txBody>
      </p:sp>
      <p:pic>
        <p:nvPicPr>
          <p:cNvPr id="1099" name="Picture 196" descr="http://us.cdn2.123rf.com/168nwm/berkut2011/berkut20111207/berkut2011120700037/14305204-schaar-knippen-lijnen.jpg">
            <a:extLst>
              <a:ext uri="{FF2B5EF4-FFF2-40B4-BE49-F238E27FC236}">
                <a16:creationId xmlns:a16="http://schemas.microsoft.com/office/drawing/2014/main" id="{2B6BD4FD-9577-4318-6F90-680D82CDA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34" t="65736" r="51025" b="4634"/>
          <a:stretch/>
        </p:blipFill>
        <p:spPr bwMode="auto">
          <a:xfrm>
            <a:off x="529948" y="212175"/>
            <a:ext cx="595889" cy="43337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100" name="Tekstvak 46">
            <a:extLst>
              <a:ext uri="{FF2B5EF4-FFF2-40B4-BE49-F238E27FC236}">
                <a16:creationId xmlns:a16="http://schemas.microsoft.com/office/drawing/2014/main" id="{17E86238-4BBD-C355-A8A8-D5F2C402F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473" y="687895"/>
            <a:ext cx="89217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4B4140"/>
                </a:solidFill>
                <a:latin typeface="Segoe UI Light" panose="020B05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4B4140"/>
                </a:solidFill>
                <a:latin typeface="Segoe UI Light" panose="020B05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4B4140"/>
                </a:solidFill>
                <a:latin typeface="Segoe UI Light" panose="020B05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BE" altLang="nl-BE" sz="900" b="1">
                <a:solidFill>
                  <a:srgbClr val="372D5A"/>
                </a:solidFill>
                <a:latin typeface="Calibri" panose="020F0502020204030204" pitchFamily="34" charset="0"/>
              </a:rPr>
              <a:t>KNIP</a:t>
            </a: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 de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leukste dingen</a:t>
            </a:r>
            <a:b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</a:b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uit.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BE" altLang="nl-BE" sz="900">
              <a:solidFill>
                <a:srgbClr val="372D5A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Jullie hebben in totaal … muntjes</a:t>
            </a:r>
            <a:b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</a:br>
            <a:endParaRPr lang="nl-BE" altLang="nl-BE" sz="500">
              <a:solidFill>
                <a:srgbClr val="372D5A"/>
              </a:solidFill>
              <a:latin typeface="Calibri" panose="020F0502020204030204" pitchFamily="34" charset="0"/>
            </a:endParaRPr>
          </a:p>
        </p:txBody>
      </p:sp>
      <p:sp>
        <p:nvSpPr>
          <p:cNvPr id="1101" name="Rechthoek 1100">
            <a:extLst>
              <a:ext uri="{FF2B5EF4-FFF2-40B4-BE49-F238E27FC236}">
                <a16:creationId xmlns:a16="http://schemas.microsoft.com/office/drawing/2014/main" id="{918B11D3-6A9B-3499-0AA3-8A5B04C0BD00}"/>
              </a:ext>
            </a:extLst>
          </p:cNvPr>
          <p:cNvSpPr>
            <a:spLocks noChangeAspect="1"/>
          </p:cNvSpPr>
          <p:nvPr/>
        </p:nvSpPr>
        <p:spPr>
          <a:xfrm>
            <a:off x="1336166" y="289512"/>
            <a:ext cx="887413" cy="882650"/>
          </a:xfrm>
          <a:prstGeom prst="rect">
            <a:avLst/>
          </a:prstGeom>
          <a:solidFill>
            <a:srgbClr val="EA64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SPEL-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VORMEN</a:t>
            </a:r>
          </a:p>
        </p:txBody>
      </p:sp>
      <p:sp>
        <p:nvSpPr>
          <p:cNvPr id="1102" name="Rechthoek 1101">
            <a:extLst>
              <a:ext uri="{FF2B5EF4-FFF2-40B4-BE49-F238E27FC236}">
                <a16:creationId xmlns:a16="http://schemas.microsoft.com/office/drawing/2014/main" id="{DCAA59A1-C3C4-9B8F-7AD4-0B62109E74EA}"/>
              </a:ext>
            </a:extLst>
          </p:cNvPr>
          <p:cNvSpPr>
            <a:spLocks noChangeAspect="1"/>
          </p:cNvSpPr>
          <p:nvPr/>
        </p:nvSpPr>
        <p:spPr>
          <a:xfrm>
            <a:off x="1331404" y="5234608"/>
            <a:ext cx="892175" cy="889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000" b="1" kern="0">
                <a:solidFill>
                  <a:prstClr val="white"/>
                </a:solidFill>
                <a:latin typeface="Figtree" pitchFamily="2" charset="0"/>
              </a:rPr>
              <a:t>S</a:t>
            </a:r>
            <a:r>
              <a:rPr lang="nl-BE" sz="1000" b="1" kern="0">
                <a:solidFill>
                  <a:prstClr val="white"/>
                </a:solidFill>
                <a:latin typeface="Figtree" pitchFamily="2" charset="0"/>
              </a:rPr>
              <a:t>PEEL-HOEK</a:t>
            </a:r>
            <a:endParaRPr kumimoji="0" lang="nl-BE" sz="1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21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98BF2-D1A9-FCBD-46B8-CDCC6A7D0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F62C382-E50A-5968-138E-B63434F59BC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nl-BE"/>
              <a:t>Kind &amp; Samenleving - PictoPlay Catalogus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2CDE7E9-C8C8-990D-532E-C0E956CD9E47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>
                <a:ea typeface="Quicksand SemiBold"/>
                <a:cs typeface="Quicksand SemiBold"/>
                <a:sym typeface="Quicksand SemiBold"/>
              </a:rPr>
              <a:pPr algn="r"/>
              <a:t>14</a:t>
            </a:fld>
            <a:endParaRPr lang="en-US"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1099" name="Picture 196" descr="http://us.cdn2.123rf.com/168nwm/berkut2011/berkut20111207/berkut2011120700037/14305204-schaar-knippen-lijnen.jpg">
            <a:extLst>
              <a:ext uri="{FF2B5EF4-FFF2-40B4-BE49-F238E27FC236}">
                <a16:creationId xmlns:a16="http://schemas.microsoft.com/office/drawing/2014/main" id="{E6FF5AF2-DAE7-FD83-11FE-11D8E1CCE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34" t="65736" r="51025" b="4634"/>
          <a:stretch/>
        </p:blipFill>
        <p:spPr bwMode="auto">
          <a:xfrm>
            <a:off x="529948" y="212175"/>
            <a:ext cx="595889" cy="43337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100" name="Tekstvak 46">
            <a:extLst>
              <a:ext uri="{FF2B5EF4-FFF2-40B4-BE49-F238E27FC236}">
                <a16:creationId xmlns:a16="http://schemas.microsoft.com/office/drawing/2014/main" id="{65DA68C9-75CD-7009-953C-F335D9576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473" y="687895"/>
            <a:ext cx="89217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4B4140"/>
                </a:solidFill>
                <a:latin typeface="Segoe UI Light" panose="020B0502040204020203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4B4140"/>
                </a:solidFill>
                <a:latin typeface="Segoe UI Light" panose="020B05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4B4140"/>
                </a:solidFill>
                <a:latin typeface="Segoe UI Light" panose="020B05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4B4140"/>
                </a:solidFill>
                <a:latin typeface="Segoe UI Light" panose="020B0502040204020203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BE" altLang="nl-BE" sz="900" b="1">
                <a:solidFill>
                  <a:srgbClr val="372D5A"/>
                </a:solidFill>
                <a:latin typeface="Calibri" panose="020F0502020204030204" pitchFamily="34" charset="0"/>
              </a:rPr>
              <a:t>KNIP</a:t>
            </a: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 de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leukste dingen</a:t>
            </a:r>
            <a:b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</a:b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uit.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nl-BE" altLang="nl-BE" sz="900">
              <a:solidFill>
                <a:srgbClr val="372D5A"/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  <a:t>Jullie hebben in totaal … muntjes</a:t>
            </a:r>
            <a:br>
              <a:rPr lang="nl-BE" altLang="nl-BE" sz="900">
                <a:solidFill>
                  <a:srgbClr val="372D5A"/>
                </a:solidFill>
                <a:latin typeface="Calibri" panose="020F0502020204030204" pitchFamily="34" charset="0"/>
              </a:rPr>
            </a:br>
            <a:endParaRPr lang="nl-BE" altLang="nl-BE" sz="500">
              <a:solidFill>
                <a:srgbClr val="372D5A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59BB45D-8996-79F2-F0DA-9536B8422A25}"/>
              </a:ext>
            </a:extLst>
          </p:cNvPr>
          <p:cNvSpPr>
            <a:spLocks noChangeAspect="1"/>
          </p:cNvSpPr>
          <p:nvPr/>
        </p:nvSpPr>
        <p:spPr>
          <a:xfrm>
            <a:off x="1347278" y="310053"/>
            <a:ext cx="869950" cy="866775"/>
          </a:xfrm>
          <a:prstGeom prst="rect">
            <a:avLst/>
          </a:prstGeom>
          <a:solidFill>
            <a:srgbClr val="EA647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SPORT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3D8CD73-82D2-7BC5-C5D7-462AB616E86B}"/>
              </a:ext>
            </a:extLst>
          </p:cNvPr>
          <p:cNvSpPr>
            <a:spLocks noChangeAspect="1"/>
          </p:cNvSpPr>
          <p:nvPr/>
        </p:nvSpPr>
        <p:spPr>
          <a:xfrm>
            <a:off x="1353629" y="1283278"/>
            <a:ext cx="869950" cy="86518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ZITTEN EN HANGEN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0762298-B4C6-98A9-7526-BB3F1D6888A9}"/>
              </a:ext>
            </a:extLst>
          </p:cNvPr>
          <p:cNvSpPr>
            <a:spLocks noChangeAspect="1"/>
          </p:cNvSpPr>
          <p:nvPr/>
        </p:nvSpPr>
        <p:spPr>
          <a:xfrm>
            <a:off x="1336167" y="2254762"/>
            <a:ext cx="887412" cy="88423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WATER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A7BF012-FB69-4BCE-15D4-EA6CB49014A8}"/>
              </a:ext>
            </a:extLst>
          </p:cNvPr>
          <p:cNvSpPr>
            <a:spLocks noChangeAspect="1"/>
          </p:cNvSpPr>
          <p:nvPr/>
        </p:nvSpPr>
        <p:spPr>
          <a:xfrm>
            <a:off x="1337753" y="3241536"/>
            <a:ext cx="879475" cy="876300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STRAAT EN PLEIN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9617464-1C27-1ECA-C5FC-04360F0DB7F2}"/>
              </a:ext>
            </a:extLst>
          </p:cNvPr>
          <p:cNvSpPr>
            <a:spLocks noChangeAspect="1"/>
          </p:cNvSpPr>
          <p:nvPr/>
        </p:nvSpPr>
        <p:spPr>
          <a:xfrm>
            <a:off x="1331404" y="4231722"/>
            <a:ext cx="892175" cy="8890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gtree" pitchFamily="2" charset="0"/>
              </a:rPr>
              <a:t>WIELTJES</a:t>
            </a:r>
            <a:endParaRPr kumimoji="0" lang="nl-BE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9349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rgbClr val="B1E0E7"/>
      </a:dk1>
      <a:lt1>
        <a:srgbClr val="FEFFFE"/>
      </a:lt1>
      <a:dk2>
        <a:srgbClr val="EA4F2C"/>
      </a:dk2>
      <a:lt2>
        <a:srgbClr val="DFF2F6"/>
      </a:lt2>
      <a:accent1>
        <a:srgbClr val="EA4F2C"/>
      </a:accent1>
      <a:accent2>
        <a:srgbClr val="63C2D2"/>
      </a:accent2>
      <a:accent3>
        <a:srgbClr val="362D59"/>
      </a:accent3>
      <a:accent4>
        <a:srgbClr val="B1E0E8"/>
      </a:accent4>
      <a:accent5>
        <a:srgbClr val="DFF2F6"/>
      </a:accent5>
      <a:accent6>
        <a:srgbClr val="F4A795"/>
      </a:accent6>
      <a:hlink>
        <a:srgbClr val="63C2D2"/>
      </a:hlink>
      <a:folHlink>
        <a:srgbClr val="EA4F2C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573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Q PPT PRESENTATIE TEMPLATE (002)" id="{AF8329B9-CDEE-4C26-A151-F80DA52A175B}" vid="{48FD0D14-3BA8-4953-81C0-90F73C0A392D}"/>
    </a:ext>
  </a:extLst>
</a:theme>
</file>

<file path=ppt/theme/theme2.xml><?xml version="1.0" encoding="utf-8"?>
<a:theme xmlns:a="http://schemas.openxmlformats.org/drawingml/2006/main" name="powerpoint">
  <a:themeElements>
    <a:clrScheme name="K&amp;S">
      <a:dk1>
        <a:srgbClr val="2D2423"/>
      </a:dk1>
      <a:lt1>
        <a:sysClr val="window" lastClr="FFFFFF"/>
      </a:lt1>
      <a:dk2>
        <a:srgbClr val="003B50"/>
      </a:dk2>
      <a:lt2>
        <a:srgbClr val="F5F4EE"/>
      </a:lt2>
      <a:accent1>
        <a:srgbClr val="3492A9"/>
      </a:accent1>
      <a:accent2>
        <a:srgbClr val="E84B26"/>
      </a:accent2>
      <a:accent3>
        <a:srgbClr val="948382"/>
      </a:accent3>
      <a:accent4>
        <a:srgbClr val="FED70A"/>
      </a:accent4>
      <a:accent5>
        <a:srgbClr val="9BD0DA"/>
      </a:accent5>
      <a:accent6>
        <a:srgbClr val="6BA32F"/>
      </a:accent6>
      <a:hlink>
        <a:srgbClr val="3492A9"/>
      </a:hlink>
      <a:folHlink>
        <a:srgbClr val="005E80"/>
      </a:folHlink>
    </a:clrScheme>
    <a:fontScheme name="Custom 1">
      <a:majorFont>
        <a:latin typeface="Segoe UI Semibold"/>
        <a:ea typeface=""/>
        <a:cs typeface=""/>
      </a:majorFont>
      <a:minorFont>
        <a:latin typeface="Segoe U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" id="{475E3426-F71B-4691-96E7-58586600DABC}" vid="{FFB2F2C3-F999-4867-8EC8-5A1A73A38D2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0FF74430E4774D8EF423C652B5C536" ma:contentTypeVersion="21" ma:contentTypeDescription="Een nieuw document maken." ma:contentTypeScope="" ma:versionID="c5ad3684e77de8ba0501f37feb309f26">
  <xsd:schema xmlns:xsd="http://www.w3.org/2001/XMLSchema" xmlns:xs="http://www.w3.org/2001/XMLSchema" xmlns:p="http://schemas.microsoft.com/office/2006/metadata/properties" xmlns:ns2="ea48f46a-c66b-430e-b925-90fe3967cd59" xmlns:ns3="fd677c29-366e-43a0-bfcc-03ef31e05eae" targetNamespace="http://schemas.microsoft.com/office/2006/metadata/properties" ma:root="true" ma:fieldsID="cb4eeab690fbfa8d19c5c0555f77ac60" ns2:_="" ns3:_="">
    <xsd:import namespace="ea48f46a-c66b-430e-b925-90fe3967cd59"/>
    <xsd:import namespace="fd677c29-366e-43a0-bfcc-03ef31e05e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48f46a-c66b-430e-b925-90fe3967cd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ecdab8ae-7543-40c0-8aa8-58fde5a2f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677c29-366e-43a0-bfcc-03ef31e05eae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657bd0b-8677-4527-9fb9-487dd459f250}" ma:internalName="TaxCatchAll" ma:showField="CatchAllData" ma:web="fd677c29-366e-43a0-bfcc-03ef31e05e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677c29-366e-43a0-bfcc-03ef31e05eae" xsi:nil="true"/>
    <lcf76f155ced4ddcb4097134ff3c332f xmlns="ea48f46a-c66b-430e-b925-90fe3967cd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308159-C8B8-4392-8A20-E4395639EE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3686B9-5AE7-4AFF-A175-0243851D96E1}">
  <ds:schemaRefs>
    <ds:schemaRef ds:uri="ea48f46a-c66b-430e-b925-90fe3967cd59"/>
    <ds:schemaRef ds:uri="fd677c29-366e-43a0-bfcc-03ef31e05ea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442C70A-810B-409D-961E-71748E1ACB48}">
  <ds:schemaRefs>
    <ds:schemaRef ds:uri="8d091157-d6f5-4258-b7d6-f449c94ae543"/>
    <ds:schemaRef ds:uri="aaa23ab3-1e58-43ed-8c5a-61876eddacd1"/>
    <ds:schemaRef ds:uri="ea48f46a-c66b-430e-b925-90fe3967cd59"/>
    <ds:schemaRef ds:uri="fd677c29-366e-43a0-bfcc-03ef31e05ea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KS_Powerpoint presentatie</Template>
  <TotalTime>0</TotalTime>
  <Words>474</Words>
  <Application>Microsoft Office PowerPoint</Application>
  <PresentationFormat>Breedbeeld</PresentationFormat>
  <Paragraphs>269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24" baseType="lpstr">
      <vt:lpstr>Arial</vt:lpstr>
      <vt:lpstr>Calibri</vt:lpstr>
      <vt:lpstr>Figtree</vt:lpstr>
      <vt:lpstr>Montserrat</vt:lpstr>
      <vt:lpstr>Open Sans</vt:lpstr>
      <vt:lpstr>Quicksand SemiBold</vt:lpstr>
      <vt:lpstr>Segoe UI Light</vt:lpstr>
      <vt:lpstr>Segoe UI Semibold</vt:lpstr>
      <vt:lpstr>Kantoorthema</vt:lpstr>
      <vt:lpstr>powerpoint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Imme Crul | Kind &amp; Samenleving</dc:creator>
  <cp:lastModifiedBy>Johan Meire | Kind &amp; Samenleving</cp:lastModifiedBy>
  <cp:revision>1</cp:revision>
  <dcterms:created xsi:type="dcterms:W3CDTF">2025-07-28T09:59:24Z</dcterms:created>
  <dcterms:modified xsi:type="dcterms:W3CDTF">2026-07-28T08:38:14Z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0x010100DE0FF74430E4774D8EF423C652B5C536</vt:lpwstr>
  </property>
</Properties>
</file>